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wav" ContentType="audio/wav"/>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4.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49" r:id="rId2"/>
    <p:sldMasterId id="2147483650" r:id="rId3"/>
    <p:sldMasterId id="2147483651" r:id="rId4"/>
    <p:sldMasterId id="2147483652" r:id="rId5"/>
  </p:sldMasterIdLst>
  <p:notesMasterIdLst>
    <p:notesMasterId r:id="rId20"/>
  </p:notesMasterIdLst>
  <p:sldIdLst>
    <p:sldId id="262" r:id="rId6"/>
    <p:sldId id="257" r:id="rId7"/>
    <p:sldId id="259" r:id="rId8"/>
    <p:sldId id="273" r:id="rId9"/>
    <p:sldId id="260" r:id="rId10"/>
    <p:sldId id="261" r:id="rId11"/>
    <p:sldId id="263" r:id="rId12"/>
    <p:sldId id="264" r:id="rId13"/>
    <p:sldId id="265" r:id="rId14"/>
    <p:sldId id="266" r:id="rId15"/>
    <p:sldId id="267" r:id="rId16"/>
    <p:sldId id="268" r:id="rId17"/>
    <p:sldId id="274" r:id="rId18"/>
    <p:sldId id="269" r:id="rId19"/>
  </p:sldIdLst>
  <p:sldSz cx="13004800" cy="9753600"/>
  <p:notesSz cx="6858000" cy="9144000"/>
  <p:defaultTextStyle>
    <a:defPPr>
      <a:defRPr lang="en-US"/>
    </a:defPPr>
    <a:lvl1pPr algn="ctr" rtl="0" fontAlgn="base">
      <a:spcBef>
        <a:spcPct val="0"/>
      </a:spcBef>
      <a:spcAft>
        <a:spcPct val="0"/>
      </a:spcAft>
      <a:defRPr sz="4000" kern="1200">
        <a:solidFill>
          <a:srgbClr val="000000"/>
        </a:solidFill>
        <a:latin typeface="Gill Sans" charset="0"/>
        <a:ea typeface="Heiti TC Light" charset="0"/>
        <a:cs typeface="Heiti TC Light" charset="0"/>
        <a:sym typeface="Gill Sans" charset="0"/>
      </a:defRPr>
    </a:lvl1pPr>
    <a:lvl2pPr marL="457200" algn="ctr" rtl="0" fontAlgn="base">
      <a:spcBef>
        <a:spcPct val="0"/>
      </a:spcBef>
      <a:spcAft>
        <a:spcPct val="0"/>
      </a:spcAft>
      <a:defRPr sz="4000" kern="1200">
        <a:solidFill>
          <a:srgbClr val="000000"/>
        </a:solidFill>
        <a:latin typeface="Gill Sans" charset="0"/>
        <a:ea typeface="Heiti TC Light" charset="0"/>
        <a:cs typeface="Heiti TC Light" charset="0"/>
        <a:sym typeface="Gill Sans" charset="0"/>
      </a:defRPr>
    </a:lvl2pPr>
    <a:lvl3pPr marL="914400" algn="ctr" rtl="0" fontAlgn="base">
      <a:spcBef>
        <a:spcPct val="0"/>
      </a:spcBef>
      <a:spcAft>
        <a:spcPct val="0"/>
      </a:spcAft>
      <a:defRPr sz="4000" kern="1200">
        <a:solidFill>
          <a:srgbClr val="000000"/>
        </a:solidFill>
        <a:latin typeface="Gill Sans" charset="0"/>
        <a:ea typeface="Heiti TC Light" charset="0"/>
        <a:cs typeface="Heiti TC Light" charset="0"/>
        <a:sym typeface="Gill Sans" charset="0"/>
      </a:defRPr>
    </a:lvl3pPr>
    <a:lvl4pPr marL="1371600" algn="ctr" rtl="0" fontAlgn="base">
      <a:spcBef>
        <a:spcPct val="0"/>
      </a:spcBef>
      <a:spcAft>
        <a:spcPct val="0"/>
      </a:spcAft>
      <a:defRPr sz="4000" kern="1200">
        <a:solidFill>
          <a:srgbClr val="000000"/>
        </a:solidFill>
        <a:latin typeface="Gill Sans" charset="0"/>
        <a:ea typeface="Heiti TC Light" charset="0"/>
        <a:cs typeface="Heiti TC Light" charset="0"/>
        <a:sym typeface="Gill Sans" charset="0"/>
      </a:defRPr>
    </a:lvl4pPr>
    <a:lvl5pPr marL="1828800" algn="ctr" rtl="0" fontAlgn="base">
      <a:spcBef>
        <a:spcPct val="0"/>
      </a:spcBef>
      <a:spcAft>
        <a:spcPct val="0"/>
      </a:spcAft>
      <a:defRPr sz="4000" kern="1200">
        <a:solidFill>
          <a:srgbClr val="000000"/>
        </a:solidFill>
        <a:latin typeface="Gill Sans" charset="0"/>
        <a:ea typeface="Heiti TC Light" charset="0"/>
        <a:cs typeface="Heiti TC Light" charset="0"/>
        <a:sym typeface="Gill Sans" charset="0"/>
      </a:defRPr>
    </a:lvl5pPr>
    <a:lvl6pPr marL="2286000" algn="l" defTabSz="457200" rtl="0" eaLnBrk="1" latinLnBrk="0" hangingPunct="1">
      <a:defRPr sz="4000" kern="1200">
        <a:solidFill>
          <a:srgbClr val="000000"/>
        </a:solidFill>
        <a:latin typeface="Gill Sans" charset="0"/>
        <a:ea typeface="Heiti TC Light" charset="0"/>
        <a:cs typeface="Heiti TC Light" charset="0"/>
        <a:sym typeface="Gill Sans" charset="0"/>
      </a:defRPr>
    </a:lvl6pPr>
    <a:lvl7pPr marL="2743200" algn="l" defTabSz="457200" rtl="0" eaLnBrk="1" latinLnBrk="0" hangingPunct="1">
      <a:defRPr sz="4000" kern="1200">
        <a:solidFill>
          <a:srgbClr val="000000"/>
        </a:solidFill>
        <a:latin typeface="Gill Sans" charset="0"/>
        <a:ea typeface="Heiti TC Light" charset="0"/>
        <a:cs typeface="Heiti TC Light" charset="0"/>
        <a:sym typeface="Gill Sans" charset="0"/>
      </a:defRPr>
    </a:lvl7pPr>
    <a:lvl8pPr marL="3200400" algn="l" defTabSz="457200" rtl="0" eaLnBrk="1" latinLnBrk="0" hangingPunct="1">
      <a:defRPr sz="4000" kern="1200">
        <a:solidFill>
          <a:srgbClr val="000000"/>
        </a:solidFill>
        <a:latin typeface="Gill Sans" charset="0"/>
        <a:ea typeface="Heiti TC Light" charset="0"/>
        <a:cs typeface="Heiti TC Light" charset="0"/>
        <a:sym typeface="Gill Sans" charset="0"/>
      </a:defRPr>
    </a:lvl8pPr>
    <a:lvl9pPr marL="3657600" algn="l" defTabSz="457200" rtl="0" eaLnBrk="1" latinLnBrk="0" hangingPunct="1">
      <a:defRPr sz="4000" kern="1200">
        <a:solidFill>
          <a:srgbClr val="000000"/>
        </a:solidFill>
        <a:latin typeface="Gill Sans" charset="0"/>
        <a:ea typeface="Heiti TC Light" charset="0"/>
        <a:cs typeface="Heiti TC Light" charset="0"/>
        <a:sym typeface="Gill Sans"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01" d="100"/>
          <a:sy n="101" d="100"/>
        </p:scale>
        <p:origin x="-120" y="-472"/>
      </p:cViewPr>
      <p:guideLst>
        <p:guide orient="horz" pos="3072"/>
        <p:guide pos="4096"/>
      </p:guideLst>
    </p:cSldViewPr>
  </p:slideViewPr>
  <p:notesTextViewPr>
    <p:cViewPr>
      <p:scale>
        <a:sx n="100" d="100"/>
        <a:sy n="100" d="100"/>
      </p:scale>
      <p:origin x="0" y="104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4.xml"/><Relationship Id="rId20" Type="http://schemas.openxmlformats.org/officeDocument/2006/relationships/notesMaster" Target="notesMasters/notesMaster1.xml"/><Relationship Id="rId21" Type="http://schemas.openxmlformats.org/officeDocument/2006/relationships/printerSettings" Target="printerSettings/printerSettings1.bin"/><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Master" Target="slideMasters/slideMaster4.xml"/><Relationship Id="rId5" Type="http://schemas.openxmlformats.org/officeDocument/2006/relationships/slideMaster" Target="slideMasters/slideMaster5.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jpeg>
</file>

<file path=ppt/media/image10.jpeg>
</file>

<file path=ppt/media/image11.png>
</file>

<file path=ppt/media/image12.jpeg>
</file>

<file path=ppt/media/image13.png>
</file>

<file path=ppt/media/image14.jpeg>
</file>

<file path=ppt/media/image15.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media/media1.wav>
</file>

<file path=ppt/media/media10.wav>
</file>

<file path=ppt/media/media11.wav>
</file>

<file path=ppt/media/media12.wav>
</file>

<file path=ppt/media/media2.wav>
</file>

<file path=ppt/media/media3.wav>
</file>

<file path=ppt/media/media4.wav>
</file>

<file path=ppt/media/media5.wav>
</file>

<file path=ppt/media/media6.wav>
</file>

<file path=ppt/media/media7.wav>
</file>

<file path=ppt/media/media8.wav>
</file>

<file path=ppt/media/media9.wav>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193" name="Rectangle 1"/>
          <p:cNvSpPr>
            <a:spLocks noRot="1" noChangeArrowheads="1" noTextEdit="1"/>
          </p:cNvSpPr>
          <p:nvPr>
            <p:ph type="sldImg"/>
          </p:nvPr>
        </p:nvSpPr>
        <p:spPr bwMode="auto">
          <a:xfrm>
            <a:off x="1143000" y="685800"/>
            <a:ext cx="4572000" cy="3429000"/>
          </a:xfrm>
          <a:prstGeom prst="rect">
            <a:avLst/>
          </a:prstGeom>
          <a:no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sp>
      <p:sp>
        <p:nvSpPr>
          <p:cNvPr id="8194" name="Rectangle 2"/>
          <p:cNvSpPr>
            <a:spLocks noGrp="1" noChangeArrowheads="1"/>
          </p:cNvSpPr>
          <p:nvPr>
            <p:ph type="body" sz="quarter" idx="1"/>
          </p:nvPr>
        </p:nvSpPr>
        <p:spPr bwMode="auto">
          <a:xfrm>
            <a:off x="685800" y="4343400"/>
            <a:ext cx="5486400" cy="41148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76782836"/>
      </p:ext>
    </p:extLst>
  </p:cSld>
  <p:clrMap bg1="lt1" tx1="dk1" bg2="lt2" tx2="dk2" accent1="accent1" accent2="accent2" accent3="accent3" accent4="accent4" accent5="accent5" accent6="accent6" hlink="hlink" folHlink="folHlink"/>
  <p:notesStyle>
    <a:lvl1pPr algn="l" rtl="0" fontAlgn="base">
      <a:spcBef>
        <a:spcPct val="0"/>
      </a:spcBef>
      <a:spcAft>
        <a:spcPct val="0"/>
      </a:spcAft>
      <a:defRPr sz="1200" kern="1200">
        <a:solidFill>
          <a:schemeClr val="tx1"/>
        </a:solidFill>
        <a:latin typeface="Gill Sans" charset="0"/>
        <a:ea typeface="ＭＳ Ｐゴシック" charset="0"/>
        <a:cs typeface="+mn-cs"/>
      </a:defRPr>
    </a:lvl1pPr>
    <a:lvl2pPr marL="457200" algn="l" rtl="0" fontAlgn="base">
      <a:spcBef>
        <a:spcPct val="0"/>
      </a:spcBef>
      <a:spcAft>
        <a:spcPct val="0"/>
      </a:spcAft>
      <a:defRPr sz="1200" kern="1200">
        <a:solidFill>
          <a:schemeClr val="tx1"/>
        </a:solidFill>
        <a:latin typeface="Gill Sans" charset="0"/>
        <a:ea typeface="ＭＳ Ｐゴシック" charset="0"/>
        <a:cs typeface="+mn-cs"/>
      </a:defRPr>
    </a:lvl2pPr>
    <a:lvl3pPr marL="914400" algn="l" rtl="0" fontAlgn="base">
      <a:spcBef>
        <a:spcPct val="0"/>
      </a:spcBef>
      <a:spcAft>
        <a:spcPct val="0"/>
      </a:spcAft>
      <a:defRPr sz="1200" kern="1200">
        <a:solidFill>
          <a:schemeClr val="tx1"/>
        </a:solidFill>
        <a:latin typeface="Gill Sans" charset="0"/>
        <a:ea typeface="ＭＳ Ｐゴシック" charset="0"/>
        <a:cs typeface="+mn-cs"/>
      </a:defRPr>
    </a:lvl3pPr>
    <a:lvl4pPr marL="1371600" algn="l" rtl="0" fontAlgn="base">
      <a:spcBef>
        <a:spcPct val="0"/>
      </a:spcBef>
      <a:spcAft>
        <a:spcPct val="0"/>
      </a:spcAft>
      <a:defRPr sz="1200" kern="1200">
        <a:solidFill>
          <a:schemeClr val="tx1"/>
        </a:solidFill>
        <a:latin typeface="Gill Sans" charset="0"/>
        <a:ea typeface="ＭＳ Ｐゴシック" charset="0"/>
        <a:cs typeface="+mn-cs"/>
      </a:defRPr>
    </a:lvl4pPr>
    <a:lvl5pPr marL="1828800" algn="l" rtl="0" fontAlgn="base">
      <a:spcBef>
        <a:spcPct val="0"/>
      </a:spcBef>
      <a:spcAft>
        <a:spcPct val="0"/>
      </a:spcAft>
      <a:defRPr sz="1200" kern="1200">
        <a:solidFill>
          <a:schemeClr val="tx1"/>
        </a:solidFill>
        <a:latin typeface="Gill Sans" charset="0"/>
        <a:ea typeface="ＭＳ Ｐゴシック" charset="0"/>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7" name="Rectangle 1"/>
          <p:cNvSpPr>
            <a:spLocks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9218" name="Rectangle 2"/>
          <p:cNvSpPr>
            <a:spLocks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r>
              <a:rPr lang="en-US" sz="2000">
                <a:latin typeface="Lucida Grande" charset="0"/>
                <a:cs typeface="Lucida Grande" charset="0"/>
                <a:sym typeface="Lucida Grande" charset="0"/>
              </a:rPr>
              <a:t>Before we begin with contemporary art, let's take a step back and look at some of the art that was made during the other 35,000 years of Art History.  I'm not going to mention too many names because I don't want you to worry about remembering any artists this week, just the ideas behind the art.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1"/>
          <p:cNvSpPr>
            <a:spLocks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27650" name="Rectangle 2"/>
          <p:cNvSpPr>
            <a:spLocks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r>
              <a:rPr lang="en-US" sz="2000">
                <a:latin typeface="Lucida Grande" charset="0"/>
                <a:cs typeface="Lucida Grande" charset="0"/>
                <a:sym typeface="Lucida Grande" charset="0"/>
              </a:rPr>
              <a:t>...or this that aren't representing anything in the natural world. This is what we consider non-representational abstraction because it's interested less in describing a person or a tree, say, and more interested in exploring abstract ideas like color theory and composition.</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Rectangle 1"/>
          <p:cNvSpPr>
            <a:spLocks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29698" name="Rectangle 2"/>
          <p:cNvSpPr>
            <a:spLocks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r>
              <a:rPr lang="en-US" sz="2000">
                <a:latin typeface="Lucida Grande" charset="0"/>
                <a:cs typeface="Lucida Grande" charset="0"/>
                <a:sym typeface="Lucida Grande" charset="0"/>
              </a:rPr>
              <a:t>Joseph Albers was one artist who was interested in focusing on how one color relates to another color, so many of his paintings are made of concentric square fields of color.  Not only is nothing represented in this piece, but the only lines in the painting are those created when one field lays next to another. </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Rectangle 1"/>
          <p:cNvSpPr>
            <a:spLocks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31746" name="Rectangle 2"/>
          <p:cNvSpPr>
            <a:spLocks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r>
              <a:rPr lang="en-US" sz="2000">
                <a:latin typeface="Lucida Grande" charset="0"/>
                <a:cs typeface="Lucida Grande" charset="0"/>
                <a:sym typeface="Lucida Grande" charset="0"/>
              </a:rPr>
              <a:t>And here we get one of our definitions for next week for free, because this is exactly what the term "Color Field" is referring to.</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1"/>
          <p:cNvSpPr>
            <a:spLocks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33794" name="Rectangle 2"/>
          <p:cNvSpPr>
            <a:spLocks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r>
              <a:rPr lang="en-US" sz="2000" dirty="0" smtClean="0">
                <a:latin typeface="Lucida Grande" charset="0"/>
                <a:cs typeface="Lucida Grande" charset="0"/>
                <a:sym typeface="Lucida Grande" charset="0"/>
              </a:rPr>
              <a:t>Venus of </a:t>
            </a:r>
            <a:r>
              <a:rPr lang="en-US" sz="2000" dirty="0" err="1" smtClean="0">
                <a:latin typeface="Lucida Grande" charset="0"/>
                <a:cs typeface="Lucida Grande" charset="0"/>
                <a:sym typeface="Lucida Grande" charset="0"/>
              </a:rPr>
              <a:t>Hohle</a:t>
            </a:r>
            <a:r>
              <a:rPr lang="en-US" sz="2000" dirty="0" smtClean="0">
                <a:latin typeface="Lucida Grande" charset="0"/>
                <a:cs typeface="Lucida Grande" charset="0"/>
                <a:sym typeface="Lucida Grande" charset="0"/>
              </a:rPr>
              <a:t> </a:t>
            </a:r>
            <a:r>
              <a:rPr lang="en-US" sz="2000" dirty="0" err="1" smtClean="0">
                <a:latin typeface="Lucida Grande" charset="0"/>
                <a:cs typeface="Lucida Grande" charset="0"/>
                <a:sym typeface="Lucida Grande" charset="0"/>
              </a:rPr>
              <a:t>Fels</a:t>
            </a:r>
            <a:r>
              <a:rPr lang="en-US" sz="2000" dirty="0" smtClean="0">
                <a:latin typeface="Lucida Grande" charset="0"/>
                <a:cs typeface="Lucida Grande" charset="0"/>
                <a:sym typeface="Lucida Grande" charset="0"/>
              </a:rPr>
              <a:t>, 35-40,000 years old, </a:t>
            </a:r>
            <a:r>
              <a:rPr lang="en-US" sz="2000" dirty="0" err="1" smtClean="0">
                <a:latin typeface="Lucida Grande" charset="0"/>
                <a:cs typeface="Lucida Grande" charset="0"/>
                <a:sym typeface="Lucida Grande" charset="0"/>
              </a:rPr>
              <a:t>Mamoth</a:t>
            </a:r>
            <a:r>
              <a:rPr lang="en-US" sz="2000" dirty="0" smtClean="0">
                <a:latin typeface="Lucida Grande" charset="0"/>
                <a:cs typeface="Lucida Grande" charset="0"/>
                <a:sym typeface="Lucida Grande" charset="0"/>
              </a:rPr>
              <a:t> Ivory, Germany</a:t>
            </a:r>
          </a:p>
          <a:p>
            <a:r>
              <a:rPr lang="en-US" sz="2000" dirty="0" smtClean="0">
                <a:latin typeface="Lucida Grande" charset="0"/>
                <a:cs typeface="Lucida Grande" charset="0"/>
                <a:sym typeface="Lucida Grande" charset="0"/>
              </a:rPr>
              <a:t>Venus of </a:t>
            </a:r>
            <a:r>
              <a:rPr lang="en-US" sz="2000" dirty="0" err="1" smtClean="0">
                <a:latin typeface="Lucida Grande" charset="0"/>
                <a:cs typeface="Lucida Grande" charset="0"/>
                <a:sym typeface="Lucida Grande" charset="0"/>
              </a:rPr>
              <a:t>Willendorf</a:t>
            </a:r>
            <a:r>
              <a:rPr lang="en-US" sz="2000" dirty="0" smtClean="0">
                <a:latin typeface="Lucida Grande" charset="0"/>
                <a:cs typeface="Lucida Grande" charset="0"/>
                <a:sym typeface="Lucida Grande" charset="0"/>
              </a:rPr>
              <a:t>, 24-26,000 years old, limestone</a:t>
            </a:r>
          </a:p>
          <a:p>
            <a:r>
              <a:rPr lang="en-US" sz="2000" dirty="0" smtClean="0">
                <a:latin typeface="Lucida Grande" charset="0"/>
                <a:cs typeface="Lucida Grande" charset="0"/>
                <a:sym typeface="Lucida Grande" charset="0"/>
              </a:rPr>
              <a:t>Lascaux Caves, 16 thousand years old, France</a:t>
            </a:r>
          </a:p>
          <a:p>
            <a:r>
              <a:rPr lang="en-US" sz="2000" dirty="0" smtClean="0">
                <a:latin typeface="Lucida Grande" charset="0"/>
                <a:cs typeface="Lucida Grande" charset="0"/>
                <a:sym typeface="Lucida Grande" charset="0"/>
              </a:rPr>
              <a:t>King </a:t>
            </a:r>
            <a:r>
              <a:rPr lang="en-US" sz="2000" dirty="0" err="1" smtClean="0">
                <a:latin typeface="Lucida Grande" charset="0"/>
                <a:cs typeface="Lucida Grande" charset="0"/>
                <a:sym typeface="Lucida Grande" charset="0"/>
              </a:rPr>
              <a:t>Mycerinus</a:t>
            </a:r>
            <a:r>
              <a:rPr lang="en-US" sz="2000" dirty="0" smtClean="0">
                <a:latin typeface="Lucida Grande" charset="0"/>
                <a:cs typeface="Lucida Grande" charset="0"/>
                <a:sym typeface="Lucida Grande" charset="0"/>
              </a:rPr>
              <a:t> and Wife, 4,500 years old, Egypt</a:t>
            </a:r>
          </a:p>
          <a:p>
            <a:r>
              <a:rPr lang="en-US" sz="2000" dirty="0" err="1" smtClean="0">
                <a:latin typeface="Lucida Grande" charset="0"/>
                <a:cs typeface="Lucida Grande" charset="0"/>
                <a:sym typeface="Lucida Grande" charset="0"/>
              </a:rPr>
              <a:t>Discobolus</a:t>
            </a:r>
            <a:r>
              <a:rPr lang="en-US" sz="2000" dirty="0" smtClean="0">
                <a:latin typeface="Lucida Grande" charset="0"/>
                <a:cs typeface="Lucida Grande" charset="0"/>
                <a:sym typeface="Lucida Grande" charset="0"/>
              </a:rPr>
              <a:t>, 2,500 years old, Greece</a:t>
            </a:r>
          </a:p>
          <a:p>
            <a:r>
              <a:rPr lang="en-US" sz="2000" dirty="0" smtClean="0">
                <a:latin typeface="Lucida Grande" charset="0"/>
                <a:cs typeface="Lucida Grande" charset="0"/>
                <a:sym typeface="Lucida Grande" charset="0"/>
              </a:rPr>
              <a:t>Leonardo Da Vinci, Madonna and Child with a Pomegranate, 1469, Italy</a:t>
            </a:r>
          </a:p>
          <a:p>
            <a:r>
              <a:rPr lang="en-US" sz="2000" dirty="0" smtClean="0">
                <a:latin typeface="Lucida Grande" charset="0"/>
                <a:cs typeface="Lucida Grande" charset="0"/>
                <a:sym typeface="Lucida Grande" charset="0"/>
              </a:rPr>
              <a:t>Michelangelo, David, 1501-1504, Italy</a:t>
            </a:r>
          </a:p>
          <a:p>
            <a:r>
              <a:rPr lang="en-US" sz="2000" dirty="0" smtClean="0">
                <a:latin typeface="Lucida Grande" charset="0"/>
                <a:cs typeface="Lucida Grande" charset="0"/>
                <a:sym typeface="Lucida Grande" charset="0"/>
              </a:rPr>
              <a:t>Edward Monet, Haystacks, 1891, France</a:t>
            </a:r>
          </a:p>
          <a:p>
            <a:r>
              <a:rPr lang="en-US" sz="2000" dirty="0" smtClean="0">
                <a:latin typeface="Lucida Grande" charset="0"/>
                <a:cs typeface="Lucida Grande" charset="0"/>
                <a:sym typeface="Lucida Grande" charset="0"/>
              </a:rPr>
              <a:t>Pablo Picasso, </a:t>
            </a:r>
            <a:r>
              <a:rPr lang="en-US" sz="2000" dirty="0" err="1" smtClean="0">
                <a:latin typeface="Lucida Grande" charset="0"/>
                <a:cs typeface="Lucida Grande" charset="0"/>
                <a:sym typeface="Lucida Grande" charset="0"/>
              </a:rPr>
              <a:t>Vollard</a:t>
            </a:r>
            <a:r>
              <a:rPr lang="en-US" sz="2000" dirty="0" smtClean="0">
                <a:latin typeface="Lucida Grande" charset="0"/>
                <a:cs typeface="Lucida Grande" charset="0"/>
                <a:sym typeface="Lucida Grande" charset="0"/>
              </a:rPr>
              <a:t>, 1910, France</a:t>
            </a:r>
          </a:p>
          <a:p>
            <a:r>
              <a:rPr lang="en-US" sz="2000" dirty="0" smtClean="0">
                <a:latin typeface="Lucida Grande" charset="0"/>
                <a:cs typeface="Lucida Grande" charset="0"/>
                <a:sym typeface="Lucida Grande" charset="0"/>
              </a:rPr>
              <a:t>El </a:t>
            </a:r>
            <a:r>
              <a:rPr lang="en-US" sz="2000" dirty="0" err="1" smtClean="0">
                <a:latin typeface="Lucida Grande" charset="0"/>
                <a:cs typeface="Lucida Grande" charset="0"/>
                <a:sym typeface="Lucida Grande" charset="0"/>
              </a:rPr>
              <a:t>Lissitzky</a:t>
            </a:r>
            <a:r>
              <a:rPr lang="en-US" sz="2000" dirty="0" smtClean="0">
                <a:latin typeface="Lucida Grande" charset="0"/>
                <a:cs typeface="Lucida Grande" charset="0"/>
                <a:sym typeface="Lucida Grande" charset="0"/>
              </a:rPr>
              <a:t>, </a:t>
            </a:r>
            <a:r>
              <a:rPr lang="en-US" sz="2000" dirty="0" err="1" smtClean="0">
                <a:latin typeface="Lucida Grande" charset="0"/>
                <a:cs typeface="Lucida Grande" charset="0"/>
                <a:sym typeface="Lucida Grande" charset="0"/>
              </a:rPr>
              <a:t>Proun</a:t>
            </a:r>
            <a:r>
              <a:rPr lang="en-US" sz="2000" dirty="0" smtClean="0">
                <a:latin typeface="Lucida Grande" charset="0"/>
                <a:cs typeface="Lucida Grande" charset="0"/>
                <a:sym typeface="Lucida Grande" charset="0"/>
              </a:rPr>
              <a:t> 12E, 1923, Russia</a:t>
            </a:r>
          </a:p>
          <a:p>
            <a:r>
              <a:rPr lang="en-US" sz="2000" dirty="0" smtClean="0">
                <a:latin typeface="Lucida Grande" charset="0"/>
                <a:cs typeface="Lucida Grande" charset="0"/>
                <a:sym typeface="Lucida Grande" charset="0"/>
              </a:rPr>
              <a:t>Piet Mondrian, Composition in Red, Yellow, Blue, 1931</a:t>
            </a:r>
          </a:p>
          <a:p>
            <a:r>
              <a:rPr lang="en-US" sz="2000" dirty="0" smtClean="0">
                <a:latin typeface="Lucida Grande" charset="0"/>
                <a:cs typeface="Lucida Grande" charset="0"/>
                <a:sym typeface="Lucida Grande" charset="0"/>
              </a:rPr>
              <a:t>Joseph Albers, Homage to the Square, 1950</a:t>
            </a:r>
          </a:p>
          <a:p>
            <a:r>
              <a:rPr lang="en-US" sz="2000" smtClean="0">
                <a:latin typeface="Lucida Grande" charset="0"/>
                <a:cs typeface="Lucida Grande" charset="0"/>
                <a:sym typeface="Lucida Grande" charset="0"/>
              </a:rPr>
              <a:t>Jackson Pollock, Lavender Mist, 1950, New York</a:t>
            </a:r>
            <a:endParaRPr lang="en-US" sz="2000" dirty="0">
              <a:latin typeface="Lucida Grande" charset="0"/>
              <a:cs typeface="Lucida Grande" charset="0"/>
              <a:sym typeface="Lucida Grande"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5" name="Rectangle 1"/>
          <p:cNvSpPr>
            <a:spLocks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1266" name="Rectangle 2"/>
          <p:cNvSpPr>
            <a:spLocks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r>
              <a:rPr lang="en-US" sz="2000">
                <a:latin typeface="Lucida Grande" charset="0"/>
                <a:cs typeface="Lucida Grande" charset="0"/>
                <a:sym typeface="Lucida Grande" charset="0"/>
              </a:rPr>
              <a:t>Next week we start our class learning about Abstract Expressionism and Color Field Painting, so I want to start by examining the words: "Abstract", "Expressionism", and "Color Field".</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Rectangle 1"/>
          <p:cNvSpPr>
            <a:spLocks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3314" name="Rectangle 2"/>
          <p:cNvSpPr>
            <a:spLocks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r>
              <a:rPr lang="en-US" sz="2000">
                <a:latin typeface="Lucida Grande" charset="0"/>
                <a:cs typeface="Lucida Grande" charset="0"/>
                <a:sym typeface="Lucida Grande" charset="0"/>
              </a:rPr>
              <a:t>Let's start with the word "abstract".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Rectangle 1"/>
          <p:cNvSpPr>
            <a:spLocks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5362" name="Rectangle 2"/>
          <p:cNvSpPr>
            <a:spLocks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r>
              <a:rPr lang="en-US" sz="2000">
                <a:latin typeface="Lucida Grande" charset="0"/>
                <a:cs typeface="Lucida Grande" charset="0"/>
                <a:sym typeface="Lucida Grande" charset="0"/>
              </a:rPr>
              <a:t>We will soon see there are many different types of abstraction out there, and while I don't want to just read off the definition of abstraction to you, I do want to take some time to examine three terms that are often used to describe abstraction: figurative abstraction, representational abstraction, and nonrepresentational abstraction. </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Rectangle 1"/>
          <p:cNvSpPr>
            <a:spLocks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7410" name="Rectangle 2"/>
          <p:cNvSpPr>
            <a:spLocks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r>
              <a:rPr lang="en-US" sz="2000">
                <a:latin typeface="Lucida Grande" charset="0"/>
                <a:cs typeface="Lucida Grande" charset="0"/>
                <a:sym typeface="Lucida Grande" charset="0"/>
              </a:rPr>
              <a:t>If we diagram these out we could say that representational and nonrepresentational abstraction are two separate spheres. And figurative abstraction is one type of representational abstraction.</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1"/>
          <p:cNvSpPr>
            <a:spLocks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9458" name="Rectangle 2"/>
          <p:cNvSpPr>
            <a:spLocks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r>
              <a:rPr lang="en-US" sz="2000">
                <a:latin typeface="Lucida Grande" charset="0"/>
                <a:cs typeface="Lucida Grande" charset="0"/>
                <a:sym typeface="Lucida Grande" charset="0"/>
              </a:rPr>
              <a:t>Figurative abstraction very simply put means abstraction that still references the idea of the human form, so most obviously a figure like this one...</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1"/>
          <p:cNvSpPr>
            <a:spLocks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21506" name="Rectangle 2"/>
          <p:cNvSpPr>
            <a:spLocks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r>
              <a:rPr lang="en-US" sz="2000">
                <a:latin typeface="Lucida Grande" charset="0"/>
                <a:cs typeface="Lucida Grande" charset="0"/>
                <a:sym typeface="Lucida Grande" charset="0"/>
              </a:rPr>
              <a:t>...or portraits like this one, would be considered figurative abstraction.</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Rectangle 1"/>
          <p:cNvSpPr>
            <a:spLocks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23554" name="Rectangle 2"/>
          <p:cNvSpPr>
            <a:spLocks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r>
              <a:rPr lang="en-US" sz="2000">
                <a:latin typeface="Lucida Grande" charset="0"/>
                <a:cs typeface="Lucida Grande" charset="0"/>
                <a:sym typeface="Lucida Grande" charset="0"/>
              </a:rPr>
              <a:t>Now a piece like this one, is not really concerned with figures so much as a landscape. This piece is still a representational piece so it would be considered representational abstraction, but not figurative abstraction.</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1"/>
          <p:cNvSpPr>
            <a:spLocks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25602" name="Rectangle 2"/>
          <p:cNvSpPr>
            <a:spLocks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r>
              <a:rPr lang="en-US" sz="2000">
                <a:latin typeface="Lucida Grande" charset="0"/>
                <a:cs typeface="Lucida Grande" charset="0"/>
                <a:sym typeface="Lucida Grande" charset="0"/>
              </a:rPr>
              <a:t>On the other hand we can have pieces like this... </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74725" y="3030538"/>
            <a:ext cx="11055350" cy="2090737"/>
          </a:xfrm>
        </p:spPr>
        <p:txBody>
          <a:bodyPr/>
          <a:lstStyle/>
          <a:p>
            <a:r>
              <a:rPr lang="en-US" smtClean="0"/>
              <a:t>Click to edit Master title style</a:t>
            </a:r>
            <a:endParaRPr lang="en-US"/>
          </a:p>
        </p:txBody>
      </p:sp>
      <p:sp>
        <p:nvSpPr>
          <p:cNvPr id="3" name="Subtitle 2"/>
          <p:cNvSpPr>
            <a:spLocks noGrp="1"/>
          </p:cNvSpPr>
          <p:nvPr>
            <p:ph type="subTitle" idx="1"/>
          </p:nvPr>
        </p:nvSpPr>
        <p:spPr>
          <a:xfrm>
            <a:off x="1951038" y="5527675"/>
            <a:ext cx="9102725" cy="24923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1667234315"/>
      </p:ext>
    </p:extLst>
  </p:cSld>
  <p:clrMapOvr>
    <a:masterClrMapping/>
  </p:clrMapOvr>
  <p:transition xmlns:p14="http://schemas.microsoft.com/office/powerpoint/2010/mai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022738529"/>
      </p:ext>
    </p:extLst>
  </p:cSld>
  <p:clrMapOvr>
    <a:masterClrMapping/>
  </p:clrMapOvr>
  <p:transition xmlns:p14="http://schemas.microsoft.com/office/powerpoint/2010/mai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18600" y="1638300"/>
            <a:ext cx="2616200" cy="45339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270000" y="1638300"/>
            <a:ext cx="7696200" cy="45339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846774917"/>
      </p:ext>
    </p:extLst>
  </p:cSld>
  <p:clrMapOvr>
    <a:masterClrMapping/>
  </p:clrMapOvr>
  <p:transition xmlns:p14="http://schemas.microsoft.com/office/powerpoint/2010/main"/>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74725" y="3030538"/>
            <a:ext cx="11055350" cy="2090737"/>
          </a:xfrm>
        </p:spPr>
        <p:txBody>
          <a:bodyPr/>
          <a:lstStyle/>
          <a:p>
            <a:r>
              <a:rPr lang="en-US" smtClean="0"/>
              <a:t>Click to edit Master title style</a:t>
            </a:r>
            <a:endParaRPr lang="en-US"/>
          </a:p>
        </p:txBody>
      </p:sp>
      <p:sp>
        <p:nvSpPr>
          <p:cNvPr id="3" name="Subtitle 2"/>
          <p:cNvSpPr>
            <a:spLocks noGrp="1"/>
          </p:cNvSpPr>
          <p:nvPr>
            <p:ph type="subTitle" idx="1"/>
          </p:nvPr>
        </p:nvSpPr>
        <p:spPr>
          <a:xfrm>
            <a:off x="1951038" y="5527675"/>
            <a:ext cx="9102725" cy="24923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3345152762"/>
      </p:ext>
    </p:extLst>
  </p:cSld>
  <p:clrMapOvr>
    <a:masterClrMapping/>
  </p:clrMapOvr>
  <p:transition xmlns:p14="http://schemas.microsoft.com/office/powerpoint/2010/main"/>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730624065"/>
      </p:ext>
    </p:extLst>
  </p:cSld>
  <p:clrMapOvr>
    <a:masterClrMapping/>
  </p:clrMapOvr>
  <p:transition xmlns:p14="http://schemas.microsoft.com/office/powerpoint/2010/main"/>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027113" y="6267450"/>
            <a:ext cx="11053762" cy="1936750"/>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1027113" y="4133850"/>
            <a:ext cx="11053762" cy="2133600"/>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p14="http://schemas.microsoft.com/office/powerpoint/2010/main" val="2066415027"/>
      </p:ext>
    </p:extLst>
  </p:cSld>
  <p:clrMapOvr>
    <a:masterClrMapping/>
  </p:clrMapOvr>
  <p:transition xmlns:p14="http://schemas.microsoft.com/office/powerpoint/2010/main"/>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270000" y="5029200"/>
            <a:ext cx="5156200" cy="1143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578600" y="5029200"/>
            <a:ext cx="5156200" cy="1143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021391880"/>
      </p:ext>
    </p:extLst>
  </p:cSld>
  <p:clrMapOvr>
    <a:masterClrMapping/>
  </p:clrMapOvr>
  <p:transition xmlns:p14="http://schemas.microsoft.com/office/powerpoint/2010/main"/>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50875" y="390525"/>
            <a:ext cx="11703050" cy="16256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650875" y="2182813"/>
            <a:ext cx="5745163" cy="90963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50875" y="3092450"/>
            <a:ext cx="5745163" cy="561975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605588" y="2182813"/>
            <a:ext cx="5748337" cy="90963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605588" y="3092450"/>
            <a:ext cx="5748337" cy="561975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226284663"/>
      </p:ext>
    </p:extLst>
  </p:cSld>
  <p:clrMapOvr>
    <a:masterClrMapping/>
  </p:clrMapOvr>
  <p:transition xmlns:p14="http://schemas.microsoft.com/office/powerpoint/2010/main"/>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428082592"/>
      </p:ext>
    </p:extLst>
  </p:cSld>
  <p:clrMapOvr>
    <a:masterClrMapping/>
  </p:clrMapOvr>
  <p:transition xmlns:p14="http://schemas.microsoft.com/office/powerpoint/2010/main"/>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418775040"/>
      </p:ext>
    </p:extLst>
  </p:cSld>
  <p:clrMapOvr>
    <a:masterClrMapping/>
  </p:clrMapOvr>
  <p:transition xmlns:p14="http://schemas.microsoft.com/office/powerpoint/2010/main"/>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50875" y="388938"/>
            <a:ext cx="4278313" cy="1652587"/>
          </a:xfrm>
        </p:spPr>
        <p:txBody>
          <a:bodyPr/>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5084763" y="388938"/>
            <a:ext cx="7269162" cy="8323262"/>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50875" y="2041525"/>
            <a:ext cx="4278313" cy="667067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2700214811"/>
      </p:ext>
    </p:extLst>
  </p:cSld>
  <p:clrMapOvr>
    <a:masterClrMapping/>
  </p:clrMapOvr>
  <p:transition xmlns:p14="http://schemas.microsoft.com/office/powerpoint/2010/mai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92965998"/>
      </p:ext>
    </p:extLst>
  </p:cSld>
  <p:clrMapOvr>
    <a:masterClrMapping/>
  </p:clrMapOvr>
  <p:transition xmlns:p14="http://schemas.microsoft.com/office/powerpoint/2010/main"/>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49525" y="6827838"/>
            <a:ext cx="7802563" cy="806450"/>
          </a:xfrm>
        </p:spPr>
        <p:txBody>
          <a:bodyPr/>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2549525" y="871538"/>
            <a:ext cx="7802563" cy="58515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549525" y="7634288"/>
            <a:ext cx="7802563" cy="114458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3937555980"/>
      </p:ext>
    </p:extLst>
  </p:cSld>
  <p:clrMapOvr>
    <a:masterClrMapping/>
  </p:clrMapOvr>
  <p:transition xmlns:p14="http://schemas.microsoft.com/office/powerpoint/2010/main"/>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443176812"/>
      </p:ext>
    </p:extLst>
  </p:cSld>
  <p:clrMapOvr>
    <a:masterClrMapping/>
  </p:clrMapOvr>
  <p:transition xmlns:p14="http://schemas.microsoft.com/office/powerpoint/2010/main"/>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18600" y="1638300"/>
            <a:ext cx="2616200" cy="45339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270000" y="1638300"/>
            <a:ext cx="7696200" cy="45339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37679677"/>
      </p:ext>
    </p:extLst>
  </p:cSld>
  <p:clrMapOvr>
    <a:masterClrMapping/>
  </p:clrMapOvr>
  <p:transition xmlns:p14="http://schemas.microsoft.com/office/powerpoint/2010/main"/>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74725" y="3030538"/>
            <a:ext cx="11055350" cy="2090737"/>
          </a:xfrm>
        </p:spPr>
        <p:txBody>
          <a:bodyPr/>
          <a:lstStyle/>
          <a:p>
            <a:r>
              <a:rPr lang="en-US" smtClean="0"/>
              <a:t>Click to edit Master title style</a:t>
            </a:r>
            <a:endParaRPr lang="en-US"/>
          </a:p>
        </p:txBody>
      </p:sp>
      <p:sp>
        <p:nvSpPr>
          <p:cNvPr id="3" name="Subtitle 2"/>
          <p:cNvSpPr>
            <a:spLocks noGrp="1"/>
          </p:cNvSpPr>
          <p:nvPr>
            <p:ph type="subTitle" idx="1"/>
          </p:nvPr>
        </p:nvSpPr>
        <p:spPr>
          <a:xfrm>
            <a:off x="1951038" y="5527675"/>
            <a:ext cx="9102725" cy="24923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1040628420"/>
      </p:ext>
    </p:extLst>
  </p:cSld>
  <p:clrMapOvr>
    <a:masterClrMapping/>
  </p:clrMapOvr>
  <p:transition xmlns:p14="http://schemas.microsoft.com/office/powerpoint/2010/main"/>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29904479"/>
      </p:ext>
    </p:extLst>
  </p:cSld>
  <p:clrMapOvr>
    <a:masterClrMapping/>
  </p:clrMapOvr>
  <p:transition xmlns:p14="http://schemas.microsoft.com/office/powerpoint/2010/main"/>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027113" y="6267450"/>
            <a:ext cx="11053762" cy="1936750"/>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1027113" y="4133850"/>
            <a:ext cx="11053762" cy="2133600"/>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p14="http://schemas.microsoft.com/office/powerpoint/2010/main" val="4088484768"/>
      </p:ext>
    </p:extLst>
  </p:cSld>
  <p:clrMapOvr>
    <a:masterClrMapping/>
  </p:clrMapOvr>
  <p:transition xmlns:p14="http://schemas.microsoft.com/office/powerpoint/2010/main"/>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270000" y="5029200"/>
            <a:ext cx="5156200" cy="1143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578600" y="5029200"/>
            <a:ext cx="5156200" cy="1143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095105136"/>
      </p:ext>
    </p:extLst>
  </p:cSld>
  <p:clrMapOvr>
    <a:masterClrMapping/>
  </p:clrMapOvr>
  <p:transition xmlns:p14="http://schemas.microsoft.com/office/powerpoint/2010/main"/>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50875" y="390525"/>
            <a:ext cx="11703050" cy="16256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650875" y="2182813"/>
            <a:ext cx="5745163" cy="90963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50875" y="3092450"/>
            <a:ext cx="5745163" cy="561975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605588" y="2182813"/>
            <a:ext cx="5748337" cy="90963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605588" y="3092450"/>
            <a:ext cx="5748337" cy="561975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713841397"/>
      </p:ext>
    </p:extLst>
  </p:cSld>
  <p:clrMapOvr>
    <a:masterClrMapping/>
  </p:clrMapOvr>
  <p:transition xmlns:p14="http://schemas.microsoft.com/office/powerpoint/2010/main"/>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938435231"/>
      </p:ext>
    </p:extLst>
  </p:cSld>
  <p:clrMapOvr>
    <a:masterClrMapping/>
  </p:clrMapOvr>
  <p:transition xmlns:p14="http://schemas.microsoft.com/office/powerpoint/2010/main"/>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891988135"/>
      </p:ext>
    </p:extLst>
  </p:cSld>
  <p:clrMapOvr>
    <a:masterClrMapping/>
  </p:clrMapOvr>
  <p:transition xmlns:p14="http://schemas.microsoft.com/office/powerpoint/2010/mai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027113" y="6267450"/>
            <a:ext cx="11053762" cy="1936750"/>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1027113" y="4133850"/>
            <a:ext cx="11053762" cy="2133600"/>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p14="http://schemas.microsoft.com/office/powerpoint/2010/main" val="3535486270"/>
      </p:ext>
    </p:extLst>
  </p:cSld>
  <p:clrMapOvr>
    <a:masterClrMapping/>
  </p:clrMapOvr>
  <p:transition xmlns:p14="http://schemas.microsoft.com/office/powerpoint/2010/main"/>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50875" y="388938"/>
            <a:ext cx="4278313" cy="1652587"/>
          </a:xfrm>
        </p:spPr>
        <p:txBody>
          <a:bodyPr/>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5084763" y="388938"/>
            <a:ext cx="7269162" cy="8323262"/>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50875" y="2041525"/>
            <a:ext cx="4278313" cy="667067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2807229361"/>
      </p:ext>
    </p:extLst>
  </p:cSld>
  <p:clrMapOvr>
    <a:masterClrMapping/>
  </p:clrMapOvr>
  <p:transition xmlns:p14="http://schemas.microsoft.com/office/powerpoint/2010/main"/>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49525" y="6827838"/>
            <a:ext cx="7802563" cy="806450"/>
          </a:xfrm>
        </p:spPr>
        <p:txBody>
          <a:bodyPr/>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2549525" y="871538"/>
            <a:ext cx="7802563" cy="58515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549525" y="7634288"/>
            <a:ext cx="7802563" cy="114458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1138098021"/>
      </p:ext>
    </p:extLst>
  </p:cSld>
  <p:clrMapOvr>
    <a:masterClrMapping/>
  </p:clrMapOvr>
  <p:transition xmlns:p14="http://schemas.microsoft.com/office/powerpoint/2010/main"/>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562778251"/>
      </p:ext>
    </p:extLst>
  </p:cSld>
  <p:clrMapOvr>
    <a:masterClrMapping/>
  </p:clrMapOvr>
  <p:transition xmlns:p14="http://schemas.microsoft.com/office/powerpoint/2010/main"/>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18600" y="1638300"/>
            <a:ext cx="2616200" cy="45339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270000" y="1638300"/>
            <a:ext cx="7696200" cy="45339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363175677"/>
      </p:ext>
    </p:extLst>
  </p:cSld>
  <p:clrMapOvr>
    <a:masterClrMapping/>
  </p:clrMapOvr>
  <p:transition xmlns:p14="http://schemas.microsoft.com/office/powerpoint/2010/main"/>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74725" y="3030538"/>
            <a:ext cx="11055350" cy="2090737"/>
          </a:xfrm>
        </p:spPr>
        <p:txBody>
          <a:bodyPr/>
          <a:lstStyle/>
          <a:p>
            <a:r>
              <a:rPr lang="en-US" smtClean="0"/>
              <a:t>Click to edit Master title style</a:t>
            </a:r>
            <a:endParaRPr lang="en-US"/>
          </a:p>
        </p:txBody>
      </p:sp>
      <p:sp>
        <p:nvSpPr>
          <p:cNvPr id="3" name="Subtitle 2"/>
          <p:cNvSpPr>
            <a:spLocks noGrp="1"/>
          </p:cNvSpPr>
          <p:nvPr>
            <p:ph type="subTitle" idx="1"/>
          </p:nvPr>
        </p:nvSpPr>
        <p:spPr>
          <a:xfrm>
            <a:off x="1951038" y="5527675"/>
            <a:ext cx="9102725" cy="24923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3788346174"/>
      </p:ext>
    </p:extLst>
  </p:cSld>
  <p:clrMapOvr>
    <a:masterClrMapping/>
  </p:clrMapOvr>
  <p:transition xmlns:p14="http://schemas.microsoft.com/office/powerpoint/2010/main"/>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785067818"/>
      </p:ext>
    </p:extLst>
  </p:cSld>
  <p:clrMapOvr>
    <a:masterClrMapping/>
  </p:clrMapOvr>
  <p:transition xmlns:p14="http://schemas.microsoft.com/office/powerpoint/2010/main"/>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027113" y="6267450"/>
            <a:ext cx="11053762" cy="1936750"/>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1027113" y="4133850"/>
            <a:ext cx="11053762" cy="2133600"/>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p14="http://schemas.microsoft.com/office/powerpoint/2010/main" val="2967316755"/>
      </p:ext>
    </p:extLst>
  </p:cSld>
  <p:clrMapOvr>
    <a:masterClrMapping/>
  </p:clrMapOvr>
  <p:transition xmlns:p14="http://schemas.microsoft.com/office/powerpoint/2010/main"/>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270000" y="5029200"/>
            <a:ext cx="5156200" cy="1143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578600" y="5029200"/>
            <a:ext cx="5156200" cy="1143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518849954"/>
      </p:ext>
    </p:extLst>
  </p:cSld>
  <p:clrMapOvr>
    <a:masterClrMapping/>
  </p:clrMapOvr>
  <p:transition xmlns:p14="http://schemas.microsoft.com/office/powerpoint/2010/main"/>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50875" y="390525"/>
            <a:ext cx="11703050" cy="16256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650875" y="2182813"/>
            <a:ext cx="5745163" cy="90963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50875" y="3092450"/>
            <a:ext cx="5745163" cy="561975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605588" y="2182813"/>
            <a:ext cx="5748337" cy="90963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605588" y="3092450"/>
            <a:ext cx="5748337" cy="561975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107402550"/>
      </p:ext>
    </p:extLst>
  </p:cSld>
  <p:clrMapOvr>
    <a:masterClrMapping/>
  </p:clrMapOvr>
  <p:transition xmlns:p14="http://schemas.microsoft.com/office/powerpoint/2010/main"/>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025435499"/>
      </p:ext>
    </p:extLst>
  </p:cSld>
  <p:clrMapOvr>
    <a:masterClrMapping/>
  </p:clrMapOvr>
  <p:transition xmlns:p14="http://schemas.microsoft.com/office/powerpoint/2010/mai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270000" y="5029200"/>
            <a:ext cx="5156200" cy="1143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578600" y="5029200"/>
            <a:ext cx="5156200" cy="1143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640690185"/>
      </p:ext>
    </p:extLst>
  </p:cSld>
  <p:clrMapOvr>
    <a:masterClrMapping/>
  </p:clrMapOvr>
  <p:transition xmlns:p14="http://schemas.microsoft.com/office/powerpoint/2010/main"/>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05200271"/>
      </p:ext>
    </p:extLst>
  </p:cSld>
  <p:clrMapOvr>
    <a:masterClrMapping/>
  </p:clrMapOvr>
  <p:transition xmlns:p14="http://schemas.microsoft.com/office/powerpoint/2010/main"/>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50875" y="388938"/>
            <a:ext cx="4278313" cy="1652587"/>
          </a:xfrm>
        </p:spPr>
        <p:txBody>
          <a:bodyPr/>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5084763" y="388938"/>
            <a:ext cx="7269162" cy="8323262"/>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50875" y="2041525"/>
            <a:ext cx="4278313" cy="667067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2221765192"/>
      </p:ext>
    </p:extLst>
  </p:cSld>
  <p:clrMapOvr>
    <a:masterClrMapping/>
  </p:clrMapOvr>
  <p:transition xmlns:p14="http://schemas.microsoft.com/office/powerpoint/2010/main"/>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49525" y="6827838"/>
            <a:ext cx="7802563" cy="806450"/>
          </a:xfrm>
        </p:spPr>
        <p:txBody>
          <a:bodyPr/>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2549525" y="871538"/>
            <a:ext cx="7802563" cy="58515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549525" y="7634288"/>
            <a:ext cx="7802563" cy="114458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3430460933"/>
      </p:ext>
    </p:extLst>
  </p:cSld>
  <p:clrMapOvr>
    <a:masterClrMapping/>
  </p:clrMapOvr>
  <p:transition xmlns:p14="http://schemas.microsoft.com/office/powerpoint/2010/main"/>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020075801"/>
      </p:ext>
    </p:extLst>
  </p:cSld>
  <p:clrMapOvr>
    <a:masterClrMapping/>
  </p:clrMapOvr>
  <p:transition xmlns:p14="http://schemas.microsoft.com/office/powerpoint/2010/main"/>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18600" y="1638300"/>
            <a:ext cx="2616200" cy="45339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270000" y="1638300"/>
            <a:ext cx="7696200" cy="45339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517490935"/>
      </p:ext>
    </p:extLst>
  </p:cSld>
  <p:clrMapOvr>
    <a:masterClrMapping/>
  </p:clrMapOvr>
  <p:transition xmlns:p14="http://schemas.microsoft.com/office/powerpoint/2010/main"/>
</p:sldLayout>
</file>

<file path=ppt/slideLayouts/slideLayout4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74725" y="3030538"/>
            <a:ext cx="11055350" cy="2090737"/>
          </a:xfrm>
        </p:spPr>
        <p:txBody>
          <a:bodyPr/>
          <a:lstStyle/>
          <a:p>
            <a:r>
              <a:rPr lang="en-US" smtClean="0"/>
              <a:t>Click to edit Master title style</a:t>
            </a:r>
            <a:endParaRPr lang="en-US"/>
          </a:p>
        </p:txBody>
      </p:sp>
      <p:sp>
        <p:nvSpPr>
          <p:cNvPr id="3" name="Subtitle 2"/>
          <p:cNvSpPr>
            <a:spLocks noGrp="1"/>
          </p:cNvSpPr>
          <p:nvPr>
            <p:ph type="subTitle" idx="1"/>
          </p:nvPr>
        </p:nvSpPr>
        <p:spPr>
          <a:xfrm>
            <a:off x="1951038" y="5527675"/>
            <a:ext cx="9102725" cy="24923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1981988220"/>
      </p:ext>
    </p:extLst>
  </p:cSld>
  <p:clrMapOvr>
    <a:masterClrMapping/>
  </p:clrMapOvr>
  <p:transition xmlns:p14="http://schemas.microsoft.com/office/powerpoint/2010/main"/>
</p:sldLayout>
</file>

<file path=ppt/slideLayouts/slideLayout4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73705509"/>
      </p:ext>
    </p:extLst>
  </p:cSld>
  <p:clrMapOvr>
    <a:masterClrMapping/>
  </p:clrMapOvr>
  <p:transition xmlns:p14="http://schemas.microsoft.com/office/powerpoint/2010/main"/>
</p:sldLayout>
</file>

<file path=ppt/slideLayouts/slideLayout4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027113" y="6267450"/>
            <a:ext cx="11053762" cy="1936750"/>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1027113" y="4133850"/>
            <a:ext cx="11053762" cy="2133600"/>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p14="http://schemas.microsoft.com/office/powerpoint/2010/main" val="4133140618"/>
      </p:ext>
    </p:extLst>
  </p:cSld>
  <p:clrMapOvr>
    <a:masterClrMapping/>
  </p:clrMapOvr>
  <p:transition xmlns:p14="http://schemas.microsoft.com/office/powerpoint/2010/main"/>
</p:sldLayout>
</file>

<file path=ppt/slideLayouts/slideLayout4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270000" y="5029200"/>
            <a:ext cx="5156200" cy="1143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578600" y="5029200"/>
            <a:ext cx="5156200" cy="1143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247711536"/>
      </p:ext>
    </p:extLst>
  </p:cSld>
  <p:clrMapOvr>
    <a:masterClrMapping/>
  </p:clrMapOvr>
  <p:transition xmlns:p14="http://schemas.microsoft.com/office/powerpoint/2010/main"/>
</p:sldLayout>
</file>

<file path=ppt/slideLayouts/slideLayout4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50875" y="390525"/>
            <a:ext cx="11703050" cy="16256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650875" y="2182813"/>
            <a:ext cx="5745163" cy="90963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50875" y="3092450"/>
            <a:ext cx="5745163" cy="561975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605588" y="2182813"/>
            <a:ext cx="5748337" cy="90963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605588" y="3092450"/>
            <a:ext cx="5748337" cy="561975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992955993"/>
      </p:ext>
    </p:extLst>
  </p:cSld>
  <p:clrMapOvr>
    <a:masterClrMapping/>
  </p:clrMapOvr>
  <p:transition xmlns:p14="http://schemas.microsoft.com/office/powerpoint/2010/mai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50875" y="390525"/>
            <a:ext cx="11703050" cy="16256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650875" y="2182813"/>
            <a:ext cx="5745163" cy="90963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50875" y="3092450"/>
            <a:ext cx="5745163" cy="561975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605588" y="2182813"/>
            <a:ext cx="5748337" cy="90963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605588" y="3092450"/>
            <a:ext cx="5748337" cy="561975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144479885"/>
      </p:ext>
    </p:extLst>
  </p:cSld>
  <p:clrMapOvr>
    <a:masterClrMapping/>
  </p:clrMapOvr>
  <p:transition xmlns:p14="http://schemas.microsoft.com/office/powerpoint/2010/main"/>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748079424"/>
      </p:ext>
    </p:extLst>
  </p:cSld>
  <p:clrMapOvr>
    <a:masterClrMapping/>
  </p:clrMapOvr>
  <p:transition xmlns:p14="http://schemas.microsoft.com/office/powerpoint/2010/main"/>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18068650"/>
      </p:ext>
    </p:extLst>
  </p:cSld>
  <p:clrMapOvr>
    <a:masterClrMapping/>
  </p:clrMapOvr>
  <p:transition xmlns:p14="http://schemas.microsoft.com/office/powerpoint/2010/main"/>
</p:sldLayout>
</file>

<file path=ppt/slideLayouts/slideLayout5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50875" y="388938"/>
            <a:ext cx="4278313" cy="1652587"/>
          </a:xfrm>
        </p:spPr>
        <p:txBody>
          <a:bodyPr/>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5084763" y="388938"/>
            <a:ext cx="7269162" cy="8323262"/>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50875" y="2041525"/>
            <a:ext cx="4278313" cy="667067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2345569740"/>
      </p:ext>
    </p:extLst>
  </p:cSld>
  <p:clrMapOvr>
    <a:masterClrMapping/>
  </p:clrMapOvr>
  <p:transition xmlns:p14="http://schemas.microsoft.com/office/powerpoint/2010/main"/>
</p:sldLayout>
</file>

<file path=ppt/slideLayouts/slideLayout5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49525" y="6827838"/>
            <a:ext cx="7802563" cy="806450"/>
          </a:xfrm>
        </p:spPr>
        <p:txBody>
          <a:bodyPr/>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2549525" y="871538"/>
            <a:ext cx="7802563" cy="58515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549525" y="7634288"/>
            <a:ext cx="7802563" cy="114458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1437994624"/>
      </p:ext>
    </p:extLst>
  </p:cSld>
  <p:clrMapOvr>
    <a:masterClrMapping/>
  </p:clrMapOvr>
  <p:transition xmlns:p14="http://schemas.microsoft.com/office/powerpoint/2010/main"/>
</p:sldLayout>
</file>

<file path=ppt/slideLayouts/slideLayout5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543929985"/>
      </p:ext>
    </p:extLst>
  </p:cSld>
  <p:clrMapOvr>
    <a:masterClrMapping/>
  </p:clrMapOvr>
  <p:transition xmlns:p14="http://schemas.microsoft.com/office/powerpoint/2010/main"/>
</p:sldLayout>
</file>

<file path=ppt/slideLayouts/slideLayout5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18600" y="1638300"/>
            <a:ext cx="2616200" cy="45339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270000" y="1638300"/>
            <a:ext cx="7696200" cy="45339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11100483"/>
      </p:ext>
    </p:extLst>
  </p:cSld>
  <p:clrMapOvr>
    <a:masterClrMapping/>
  </p:clrMapOvr>
  <p:transition xmlns:p14="http://schemas.microsoft.com/office/powerpoint/2010/mai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571361500"/>
      </p:ext>
    </p:extLst>
  </p:cSld>
  <p:clrMapOvr>
    <a:masterClrMapping/>
  </p:clrMapOvr>
  <p:transition xmlns:p14="http://schemas.microsoft.com/office/powerpoint/2010/mai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242519265"/>
      </p:ext>
    </p:extLst>
  </p:cSld>
  <p:clrMapOvr>
    <a:masterClrMapping/>
  </p:clrMapOvr>
  <p:transition xmlns:p14="http://schemas.microsoft.com/office/powerpoint/2010/mai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50875" y="388938"/>
            <a:ext cx="4278313" cy="1652587"/>
          </a:xfrm>
        </p:spPr>
        <p:txBody>
          <a:bodyPr/>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5084763" y="388938"/>
            <a:ext cx="7269162" cy="8323262"/>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50875" y="2041525"/>
            <a:ext cx="4278313" cy="667067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3438802764"/>
      </p:ext>
    </p:extLst>
  </p:cSld>
  <p:clrMapOvr>
    <a:masterClrMapping/>
  </p:clrMapOvr>
  <p:transition xmlns:p14="http://schemas.microsoft.com/office/powerpoint/2010/mai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49525" y="6827838"/>
            <a:ext cx="7802563" cy="806450"/>
          </a:xfrm>
        </p:spPr>
        <p:txBody>
          <a:bodyPr/>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2549525" y="871538"/>
            <a:ext cx="7802563" cy="58515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549525" y="7634288"/>
            <a:ext cx="7802563" cy="114458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4202890377"/>
      </p:ext>
    </p:extLst>
  </p:cSld>
  <p:clrMapOvr>
    <a:masterClrMapping/>
  </p:clrMapOvr>
  <p:transition xmlns:p14="http://schemas.microsoft.com/office/powerpoint/2010/main"/>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2" Type="http://schemas.openxmlformats.org/officeDocument/2006/relationships/theme" Target="../theme/theme2.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33.xml"/><Relationship Id="rId12" Type="http://schemas.openxmlformats.org/officeDocument/2006/relationships/theme" Target="../theme/theme3.xml"/><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slideLayout" Target="../slideLayouts/slideLayout25.xml"/><Relationship Id="rId4" Type="http://schemas.openxmlformats.org/officeDocument/2006/relationships/slideLayout" Target="../slideLayouts/slideLayout26.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 Id="rId9" Type="http://schemas.openxmlformats.org/officeDocument/2006/relationships/slideLayout" Target="../slideLayouts/slideLayout31.xml"/><Relationship Id="rId10" Type="http://schemas.openxmlformats.org/officeDocument/2006/relationships/slideLayout" Target="../slideLayouts/slideLayout32.xml"/></Relationships>
</file>

<file path=ppt/slideMasters/_rels/slideMaster4.xml.rels><?xml version="1.0" encoding="UTF-8" standalone="yes"?>
<Relationships xmlns="http://schemas.openxmlformats.org/package/2006/relationships"><Relationship Id="rId11" Type="http://schemas.openxmlformats.org/officeDocument/2006/relationships/slideLayout" Target="../slideLayouts/slideLayout44.xml"/><Relationship Id="rId12" Type="http://schemas.openxmlformats.org/officeDocument/2006/relationships/theme" Target="../theme/theme4.xml"/><Relationship Id="rId1" Type="http://schemas.openxmlformats.org/officeDocument/2006/relationships/slideLayout" Target="../slideLayouts/slideLayout34.xml"/><Relationship Id="rId2" Type="http://schemas.openxmlformats.org/officeDocument/2006/relationships/slideLayout" Target="../slideLayouts/slideLayout35.xml"/><Relationship Id="rId3" Type="http://schemas.openxmlformats.org/officeDocument/2006/relationships/slideLayout" Target="../slideLayouts/slideLayout36.xml"/><Relationship Id="rId4" Type="http://schemas.openxmlformats.org/officeDocument/2006/relationships/slideLayout" Target="../slideLayouts/slideLayout37.xml"/><Relationship Id="rId5" Type="http://schemas.openxmlformats.org/officeDocument/2006/relationships/slideLayout" Target="../slideLayouts/slideLayout38.xml"/><Relationship Id="rId6" Type="http://schemas.openxmlformats.org/officeDocument/2006/relationships/slideLayout" Target="../slideLayouts/slideLayout39.xml"/><Relationship Id="rId7" Type="http://schemas.openxmlformats.org/officeDocument/2006/relationships/slideLayout" Target="../slideLayouts/slideLayout40.xml"/><Relationship Id="rId8" Type="http://schemas.openxmlformats.org/officeDocument/2006/relationships/slideLayout" Target="../slideLayouts/slideLayout41.xml"/><Relationship Id="rId9" Type="http://schemas.openxmlformats.org/officeDocument/2006/relationships/slideLayout" Target="../slideLayouts/slideLayout42.xml"/><Relationship Id="rId10" Type="http://schemas.openxmlformats.org/officeDocument/2006/relationships/slideLayout" Target="../slideLayouts/slideLayout43.xml"/></Relationships>
</file>

<file path=ppt/slideMasters/_rels/slideMaster5.xml.rels><?xml version="1.0" encoding="UTF-8" standalone="yes"?>
<Relationships xmlns="http://schemas.openxmlformats.org/package/2006/relationships"><Relationship Id="rId11" Type="http://schemas.openxmlformats.org/officeDocument/2006/relationships/slideLayout" Target="../slideLayouts/slideLayout55.xml"/><Relationship Id="rId12" Type="http://schemas.openxmlformats.org/officeDocument/2006/relationships/theme" Target="../theme/theme5.xml"/><Relationship Id="rId1" Type="http://schemas.openxmlformats.org/officeDocument/2006/relationships/slideLayout" Target="../slideLayouts/slideLayout45.xml"/><Relationship Id="rId2" Type="http://schemas.openxmlformats.org/officeDocument/2006/relationships/slideLayout" Target="../slideLayouts/slideLayout46.xml"/><Relationship Id="rId3" Type="http://schemas.openxmlformats.org/officeDocument/2006/relationships/slideLayout" Target="../slideLayouts/slideLayout47.xml"/><Relationship Id="rId4" Type="http://schemas.openxmlformats.org/officeDocument/2006/relationships/slideLayout" Target="../slideLayouts/slideLayout48.xml"/><Relationship Id="rId5" Type="http://schemas.openxmlformats.org/officeDocument/2006/relationships/slideLayout" Target="../slideLayouts/slideLayout49.xml"/><Relationship Id="rId6" Type="http://schemas.openxmlformats.org/officeDocument/2006/relationships/slideLayout" Target="../slideLayouts/slideLayout50.xml"/><Relationship Id="rId7" Type="http://schemas.openxmlformats.org/officeDocument/2006/relationships/slideLayout" Target="../slideLayouts/slideLayout51.xml"/><Relationship Id="rId8" Type="http://schemas.openxmlformats.org/officeDocument/2006/relationships/slideLayout" Target="../slideLayouts/slideLayout52.xml"/><Relationship Id="rId9" Type="http://schemas.openxmlformats.org/officeDocument/2006/relationships/slideLayout" Target="../slideLayouts/slideLayout53.xml"/><Relationship Id="rId10" Type="http://schemas.openxmlformats.org/officeDocument/2006/relationships/slideLayout" Target="../slideLayouts/slideLayout5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5" name="Rectangle 1"/>
          <p:cNvSpPr>
            <a:spLocks noChangeArrowheads="1"/>
          </p:cNvSpPr>
          <p:nvPr>
            <p:ph type="title"/>
          </p:nvPr>
        </p:nvSpPr>
        <p:spPr bwMode="auto">
          <a:xfrm>
            <a:off x="1270000" y="1638300"/>
            <a:ext cx="10464800" cy="3302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50800" tIns="50800" rIns="50800" bIns="50800" numCol="1" anchor="b" anchorCtr="0" compatLnSpc="1">
            <a:prstTxWarp prst="textNoShape">
              <a:avLst/>
            </a:prstTxWarp>
          </a:bodyPr>
          <a:lstStyle/>
          <a:p>
            <a:pPr lvl="0"/>
            <a:r>
              <a:rPr lang="en-US">
                <a:sym typeface="Gill Sans" charset="0"/>
              </a:rPr>
              <a:t>Click to edit Master title style</a:t>
            </a:r>
          </a:p>
        </p:txBody>
      </p:sp>
      <p:sp>
        <p:nvSpPr>
          <p:cNvPr id="1026" name="Rectangle 2"/>
          <p:cNvSpPr>
            <a:spLocks noChangeArrowheads="1"/>
          </p:cNvSpPr>
          <p:nvPr>
            <p:ph type="body" idx="1"/>
          </p:nvPr>
        </p:nvSpPr>
        <p:spPr bwMode="auto">
          <a:xfrm>
            <a:off x="1270000" y="5029200"/>
            <a:ext cx="10464800" cy="1143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50800" tIns="50800" rIns="50800" bIns="50800" numCol="1" anchor="t" anchorCtr="0" compatLnSpc="1">
            <a:prstTxWarp prst="textNoShape">
              <a:avLst/>
            </a:prstTxWarp>
          </a:bodyPr>
          <a:lstStyle/>
          <a:p>
            <a:pPr lvl="0"/>
            <a:r>
              <a:rPr lang="en-US">
                <a:sym typeface="Gill Sans" charset="0"/>
              </a:rPr>
              <a:t>Click to edit Master text styles</a:t>
            </a:r>
          </a:p>
          <a:p>
            <a:pPr lvl="1"/>
            <a:r>
              <a:rPr lang="en-US">
                <a:sym typeface="Gill Sans" charset="0"/>
              </a:rPr>
              <a:t>Second level</a:t>
            </a:r>
          </a:p>
          <a:p>
            <a:pPr lvl="2"/>
            <a:r>
              <a:rPr lang="en-US">
                <a:sym typeface="Gill Sans" charset="0"/>
              </a:rPr>
              <a:t>Third level</a:t>
            </a:r>
          </a:p>
          <a:p>
            <a:pPr lvl="3"/>
            <a:r>
              <a:rPr lang="en-US">
                <a:sym typeface="Gill Sans" charset="0"/>
              </a:rPr>
              <a:t>Fourth level</a:t>
            </a:r>
          </a:p>
          <a:p>
            <a:pPr lvl="4"/>
            <a:r>
              <a:rPr lang="en-US">
                <a:sym typeface="Gill Sans" charset="0"/>
              </a:rPr>
              <a:t>Fifth level</a:t>
            </a:r>
          </a:p>
        </p:txBody>
      </p:sp>
    </p:spTree>
  </p:cSld>
  <p:clrMap bg1="lt1" tx1="dk1" bg2="lt2" tx2="dk2" accent1="accent1" accent2="accent2" accent3="accent3" accent4="accent4" accent5="accent5" accent6="accent6" hlink="hlink" folHlink="folHlink"/>
  <p:sldLayoutIdLst>
    <p:sldLayoutId id="2147483653" r:id="rId1"/>
    <p:sldLayoutId id="2147483654" r:id="rId2"/>
    <p:sldLayoutId id="2147483655" r:id="rId3"/>
    <p:sldLayoutId id="2147483656" r:id="rId4"/>
    <p:sldLayoutId id="2147483657" r:id="rId5"/>
    <p:sldLayoutId id="2147483658" r:id="rId6"/>
    <p:sldLayoutId id="2147483659" r:id="rId7"/>
    <p:sldLayoutId id="2147483660" r:id="rId8"/>
    <p:sldLayoutId id="2147483661" r:id="rId9"/>
    <p:sldLayoutId id="2147483662" r:id="rId10"/>
    <p:sldLayoutId id="2147483663" r:id="rId11"/>
  </p:sldLayoutIdLst>
  <p:transition xmlns:p14="http://schemas.microsoft.com/office/powerpoint/2010/main"/>
  <p:txStyles>
    <p:titleStyle>
      <a:lvl1pPr algn="ctr" rtl="0" fontAlgn="base">
        <a:spcBef>
          <a:spcPct val="0"/>
        </a:spcBef>
        <a:spcAft>
          <a:spcPct val="0"/>
        </a:spcAft>
        <a:defRPr sz="8000">
          <a:solidFill>
            <a:schemeClr val="tx1"/>
          </a:solidFill>
          <a:latin typeface="+mj-lt"/>
          <a:ea typeface="+mj-ea"/>
          <a:cs typeface="+mj-cs"/>
          <a:sym typeface="Gill Sans" charset="0"/>
        </a:defRPr>
      </a:lvl1pPr>
      <a:lvl2pPr algn="ctr" rtl="0" fontAlgn="base">
        <a:spcBef>
          <a:spcPct val="0"/>
        </a:spcBef>
        <a:spcAft>
          <a:spcPct val="0"/>
        </a:spcAft>
        <a:defRPr sz="8000">
          <a:solidFill>
            <a:schemeClr val="tx1"/>
          </a:solidFill>
          <a:latin typeface="Gill Sans" charset="0"/>
          <a:ea typeface="Heiti TC Light" charset="0"/>
          <a:cs typeface="Heiti TC Light" charset="0"/>
          <a:sym typeface="Gill Sans" charset="0"/>
        </a:defRPr>
      </a:lvl2pPr>
      <a:lvl3pPr algn="ctr" rtl="0" fontAlgn="base">
        <a:spcBef>
          <a:spcPct val="0"/>
        </a:spcBef>
        <a:spcAft>
          <a:spcPct val="0"/>
        </a:spcAft>
        <a:defRPr sz="8000">
          <a:solidFill>
            <a:schemeClr val="tx1"/>
          </a:solidFill>
          <a:latin typeface="Gill Sans" charset="0"/>
          <a:ea typeface="Heiti TC Light" charset="0"/>
          <a:cs typeface="Heiti TC Light" charset="0"/>
          <a:sym typeface="Gill Sans" charset="0"/>
        </a:defRPr>
      </a:lvl3pPr>
      <a:lvl4pPr algn="ctr" rtl="0" fontAlgn="base">
        <a:spcBef>
          <a:spcPct val="0"/>
        </a:spcBef>
        <a:spcAft>
          <a:spcPct val="0"/>
        </a:spcAft>
        <a:defRPr sz="8000">
          <a:solidFill>
            <a:schemeClr val="tx1"/>
          </a:solidFill>
          <a:latin typeface="Gill Sans" charset="0"/>
          <a:ea typeface="Heiti TC Light" charset="0"/>
          <a:cs typeface="Heiti TC Light" charset="0"/>
          <a:sym typeface="Gill Sans" charset="0"/>
        </a:defRPr>
      </a:lvl4pPr>
      <a:lvl5pPr algn="ctr" rtl="0" fontAlgn="base">
        <a:spcBef>
          <a:spcPct val="0"/>
        </a:spcBef>
        <a:spcAft>
          <a:spcPct val="0"/>
        </a:spcAft>
        <a:defRPr sz="8000">
          <a:solidFill>
            <a:schemeClr val="tx1"/>
          </a:solidFill>
          <a:latin typeface="Gill Sans" charset="0"/>
          <a:ea typeface="Heiti TC Light" charset="0"/>
          <a:cs typeface="Heiti TC Light" charset="0"/>
          <a:sym typeface="Gill Sans" charset="0"/>
        </a:defRPr>
      </a:lvl5pPr>
      <a:lvl6pPr marL="457200" algn="ctr" rtl="0" fontAlgn="base">
        <a:spcBef>
          <a:spcPct val="0"/>
        </a:spcBef>
        <a:spcAft>
          <a:spcPct val="0"/>
        </a:spcAft>
        <a:defRPr sz="8000">
          <a:solidFill>
            <a:schemeClr val="tx1"/>
          </a:solidFill>
          <a:latin typeface="Gill Sans" charset="0"/>
          <a:ea typeface="Heiti TC Light" charset="0"/>
          <a:cs typeface="Heiti TC Light" charset="0"/>
          <a:sym typeface="Gill Sans" charset="0"/>
        </a:defRPr>
      </a:lvl6pPr>
      <a:lvl7pPr marL="914400" algn="ctr" rtl="0" fontAlgn="base">
        <a:spcBef>
          <a:spcPct val="0"/>
        </a:spcBef>
        <a:spcAft>
          <a:spcPct val="0"/>
        </a:spcAft>
        <a:defRPr sz="8000">
          <a:solidFill>
            <a:schemeClr val="tx1"/>
          </a:solidFill>
          <a:latin typeface="Gill Sans" charset="0"/>
          <a:ea typeface="Heiti TC Light" charset="0"/>
          <a:cs typeface="Heiti TC Light" charset="0"/>
          <a:sym typeface="Gill Sans" charset="0"/>
        </a:defRPr>
      </a:lvl7pPr>
      <a:lvl8pPr marL="1371600" algn="ctr" rtl="0" fontAlgn="base">
        <a:spcBef>
          <a:spcPct val="0"/>
        </a:spcBef>
        <a:spcAft>
          <a:spcPct val="0"/>
        </a:spcAft>
        <a:defRPr sz="8000">
          <a:solidFill>
            <a:schemeClr val="tx1"/>
          </a:solidFill>
          <a:latin typeface="Gill Sans" charset="0"/>
          <a:ea typeface="Heiti TC Light" charset="0"/>
          <a:cs typeface="Heiti TC Light" charset="0"/>
          <a:sym typeface="Gill Sans" charset="0"/>
        </a:defRPr>
      </a:lvl8pPr>
      <a:lvl9pPr marL="1828800" algn="ctr" rtl="0" fontAlgn="base">
        <a:spcBef>
          <a:spcPct val="0"/>
        </a:spcBef>
        <a:spcAft>
          <a:spcPct val="0"/>
        </a:spcAft>
        <a:defRPr sz="8000">
          <a:solidFill>
            <a:schemeClr val="tx1"/>
          </a:solidFill>
          <a:latin typeface="Gill Sans" charset="0"/>
          <a:ea typeface="Heiti TC Light" charset="0"/>
          <a:cs typeface="Heiti TC Light" charset="0"/>
          <a:sym typeface="Gill Sans" charset="0"/>
        </a:defRPr>
      </a:lvl9pPr>
    </p:titleStyle>
    <p:bodyStyle>
      <a:lvl1pPr algn="ctr" rtl="0" fontAlgn="base">
        <a:spcBef>
          <a:spcPct val="0"/>
        </a:spcBef>
        <a:spcAft>
          <a:spcPct val="0"/>
        </a:spcAft>
        <a:defRPr sz="3400">
          <a:solidFill>
            <a:schemeClr val="tx1"/>
          </a:solidFill>
          <a:latin typeface="+mn-lt"/>
          <a:ea typeface="+mn-ea"/>
          <a:cs typeface="+mn-cs"/>
          <a:sym typeface="Gill Sans" charset="0"/>
        </a:defRPr>
      </a:lvl1pPr>
      <a:lvl2pPr algn="ctr" rtl="0" fontAlgn="base">
        <a:spcBef>
          <a:spcPct val="0"/>
        </a:spcBef>
        <a:spcAft>
          <a:spcPct val="0"/>
        </a:spcAft>
        <a:defRPr sz="3400">
          <a:solidFill>
            <a:schemeClr val="tx1"/>
          </a:solidFill>
          <a:latin typeface="+mn-lt"/>
          <a:ea typeface="+mn-ea"/>
          <a:cs typeface="+mn-cs"/>
          <a:sym typeface="Gill Sans" charset="0"/>
        </a:defRPr>
      </a:lvl2pPr>
      <a:lvl3pPr algn="ctr" rtl="0" fontAlgn="base">
        <a:spcBef>
          <a:spcPct val="0"/>
        </a:spcBef>
        <a:spcAft>
          <a:spcPct val="0"/>
        </a:spcAft>
        <a:defRPr sz="3400">
          <a:solidFill>
            <a:schemeClr val="tx1"/>
          </a:solidFill>
          <a:latin typeface="+mn-lt"/>
          <a:ea typeface="+mn-ea"/>
          <a:cs typeface="+mn-cs"/>
          <a:sym typeface="Gill Sans" charset="0"/>
        </a:defRPr>
      </a:lvl3pPr>
      <a:lvl4pPr algn="ctr" rtl="0" fontAlgn="base">
        <a:spcBef>
          <a:spcPct val="0"/>
        </a:spcBef>
        <a:spcAft>
          <a:spcPct val="0"/>
        </a:spcAft>
        <a:defRPr sz="3400">
          <a:solidFill>
            <a:schemeClr val="tx1"/>
          </a:solidFill>
          <a:latin typeface="+mn-lt"/>
          <a:ea typeface="+mn-ea"/>
          <a:cs typeface="+mn-cs"/>
          <a:sym typeface="Gill Sans" charset="0"/>
        </a:defRPr>
      </a:lvl4pPr>
      <a:lvl5pPr algn="ctr" rtl="0" fontAlgn="base">
        <a:spcBef>
          <a:spcPct val="0"/>
        </a:spcBef>
        <a:spcAft>
          <a:spcPct val="0"/>
        </a:spcAft>
        <a:defRPr sz="3400">
          <a:solidFill>
            <a:schemeClr val="tx1"/>
          </a:solidFill>
          <a:latin typeface="+mn-lt"/>
          <a:ea typeface="+mn-ea"/>
          <a:cs typeface="+mn-cs"/>
          <a:sym typeface="Gill Sans" charset="0"/>
        </a:defRPr>
      </a:lvl5pPr>
      <a:lvl6pPr marL="457200" algn="ctr" rtl="0" fontAlgn="base">
        <a:spcBef>
          <a:spcPct val="0"/>
        </a:spcBef>
        <a:spcAft>
          <a:spcPct val="0"/>
        </a:spcAft>
        <a:defRPr sz="3400">
          <a:solidFill>
            <a:schemeClr val="tx1"/>
          </a:solidFill>
          <a:latin typeface="+mn-lt"/>
          <a:ea typeface="+mn-ea"/>
          <a:cs typeface="+mn-cs"/>
          <a:sym typeface="Gill Sans" charset="0"/>
        </a:defRPr>
      </a:lvl6pPr>
      <a:lvl7pPr marL="914400" algn="ctr" rtl="0" fontAlgn="base">
        <a:spcBef>
          <a:spcPct val="0"/>
        </a:spcBef>
        <a:spcAft>
          <a:spcPct val="0"/>
        </a:spcAft>
        <a:defRPr sz="3400">
          <a:solidFill>
            <a:schemeClr val="tx1"/>
          </a:solidFill>
          <a:latin typeface="+mn-lt"/>
          <a:ea typeface="+mn-ea"/>
          <a:cs typeface="+mn-cs"/>
          <a:sym typeface="Gill Sans" charset="0"/>
        </a:defRPr>
      </a:lvl7pPr>
      <a:lvl8pPr marL="1371600" algn="ctr" rtl="0" fontAlgn="base">
        <a:spcBef>
          <a:spcPct val="0"/>
        </a:spcBef>
        <a:spcAft>
          <a:spcPct val="0"/>
        </a:spcAft>
        <a:defRPr sz="3400">
          <a:solidFill>
            <a:schemeClr val="tx1"/>
          </a:solidFill>
          <a:latin typeface="+mn-lt"/>
          <a:ea typeface="+mn-ea"/>
          <a:cs typeface="+mn-cs"/>
          <a:sym typeface="Gill Sans" charset="0"/>
        </a:defRPr>
      </a:lvl8pPr>
      <a:lvl9pPr marL="1828800" algn="ctr" rtl="0" fontAlgn="base">
        <a:spcBef>
          <a:spcPct val="0"/>
        </a:spcBef>
        <a:spcAft>
          <a:spcPct val="0"/>
        </a:spcAft>
        <a:defRPr sz="3400">
          <a:solidFill>
            <a:schemeClr val="tx1"/>
          </a:solidFill>
          <a:latin typeface="+mn-lt"/>
          <a:ea typeface="+mn-ea"/>
          <a:cs typeface="+mn-cs"/>
          <a:sym typeface="Gill Sans"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49" name="Rectangle 1"/>
          <p:cNvSpPr>
            <a:spLocks noChangeArrowheads="1"/>
          </p:cNvSpPr>
          <p:nvPr>
            <p:ph type="title"/>
          </p:nvPr>
        </p:nvSpPr>
        <p:spPr bwMode="auto">
          <a:xfrm>
            <a:off x="1270000" y="1638300"/>
            <a:ext cx="10464800" cy="3302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50800" tIns="50800" rIns="50800" bIns="50800" numCol="1" anchor="b" anchorCtr="0" compatLnSpc="1">
            <a:prstTxWarp prst="textNoShape">
              <a:avLst/>
            </a:prstTxWarp>
          </a:bodyPr>
          <a:lstStyle/>
          <a:p>
            <a:pPr lvl="0"/>
            <a:r>
              <a:rPr lang="en-US">
                <a:sym typeface="Gill Sans" charset="0"/>
              </a:rPr>
              <a:t>Click to edit Master title style</a:t>
            </a:r>
          </a:p>
        </p:txBody>
      </p:sp>
      <p:sp>
        <p:nvSpPr>
          <p:cNvPr id="2050" name="Rectangle 2"/>
          <p:cNvSpPr>
            <a:spLocks noChangeArrowheads="1"/>
          </p:cNvSpPr>
          <p:nvPr>
            <p:ph type="body" idx="1"/>
          </p:nvPr>
        </p:nvSpPr>
        <p:spPr bwMode="auto">
          <a:xfrm>
            <a:off x="1270000" y="5029200"/>
            <a:ext cx="10464800" cy="1143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50800" tIns="50800" rIns="50800" bIns="50800" numCol="1" anchor="t" anchorCtr="0" compatLnSpc="1">
            <a:prstTxWarp prst="textNoShape">
              <a:avLst/>
            </a:prstTxWarp>
          </a:bodyPr>
          <a:lstStyle/>
          <a:p>
            <a:pPr lvl="0"/>
            <a:r>
              <a:rPr lang="en-US">
                <a:sym typeface="Gill Sans" charset="0"/>
              </a:rPr>
              <a:t>Click to edit Master text styles</a:t>
            </a:r>
          </a:p>
          <a:p>
            <a:pPr lvl="1"/>
            <a:r>
              <a:rPr lang="en-US">
                <a:sym typeface="Gill Sans" charset="0"/>
              </a:rPr>
              <a:t>Second level</a:t>
            </a:r>
          </a:p>
          <a:p>
            <a:pPr lvl="2"/>
            <a:r>
              <a:rPr lang="en-US">
                <a:sym typeface="Gill Sans" charset="0"/>
              </a:rPr>
              <a:t>Third level</a:t>
            </a:r>
          </a:p>
          <a:p>
            <a:pPr lvl="3"/>
            <a:r>
              <a:rPr lang="en-US">
                <a:sym typeface="Gill Sans" charset="0"/>
              </a:rPr>
              <a:t>Fourth level</a:t>
            </a:r>
          </a:p>
          <a:p>
            <a:pPr lvl="4"/>
            <a:r>
              <a:rPr lang="en-US">
                <a:sym typeface="Gill Sans" charset="0"/>
              </a:rPr>
              <a:t>Fifth level</a:t>
            </a:r>
          </a:p>
        </p:txBody>
      </p:sp>
    </p:spTree>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Lst>
  <p:transition xmlns:p14="http://schemas.microsoft.com/office/powerpoint/2010/main"/>
  <p:txStyles>
    <p:titleStyle>
      <a:lvl1pPr algn="ctr" rtl="0" fontAlgn="base">
        <a:spcBef>
          <a:spcPct val="0"/>
        </a:spcBef>
        <a:spcAft>
          <a:spcPct val="0"/>
        </a:spcAft>
        <a:defRPr sz="8000">
          <a:solidFill>
            <a:schemeClr val="tx1"/>
          </a:solidFill>
          <a:latin typeface="+mj-lt"/>
          <a:ea typeface="+mj-ea"/>
          <a:cs typeface="+mj-cs"/>
          <a:sym typeface="Gill Sans" charset="0"/>
        </a:defRPr>
      </a:lvl1pPr>
      <a:lvl2pPr algn="ctr" rtl="0" fontAlgn="base">
        <a:spcBef>
          <a:spcPct val="0"/>
        </a:spcBef>
        <a:spcAft>
          <a:spcPct val="0"/>
        </a:spcAft>
        <a:defRPr sz="8000">
          <a:solidFill>
            <a:schemeClr val="tx1"/>
          </a:solidFill>
          <a:latin typeface="Gill Sans" charset="0"/>
          <a:ea typeface="Heiti TC Light" charset="0"/>
          <a:cs typeface="Heiti TC Light" charset="0"/>
          <a:sym typeface="Gill Sans" charset="0"/>
        </a:defRPr>
      </a:lvl2pPr>
      <a:lvl3pPr algn="ctr" rtl="0" fontAlgn="base">
        <a:spcBef>
          <a:spcPct val="0"/>
        </a:spcBef>
        <a:spcAft>
          <a:spcPct val="0"/>
        </a:spcAft>
        <a:defRPr sz="8000">
          <a:solidFill>
            <a:schemeClr val="tx1"/>
          </a:solidFill>
          <a:latin typeface="Gill Sans" charset="0"/>
          <a:ea typeface="Heiti TC Light" charset="0"/>
          <a:cs typeface="Heiti TC Light" charset="0"/>
          <a:sym typeface="Gill Sans" charset="0"/>
        </a:defRPr>
      </a:lvl3pPr>
      <a:lvl4pPr algn="ctr" rtl="0" fontAlgn="base">
        <a:spcBef>
          <a:spcPct val="0"/>
        </a:spcBef>
        <a:spcAft>
          <a:spcPct val="0"/>
        </a:spcAft>
        <a:defRPr sz="8000">
          <a:solidFill>
            <a:schemeClr val="tx1"/>
          </a:solidFill>
          <a:latin typeface="Gill Sans" charset="0"/>
          <a:ea typeface="Heiti TC Light" charset="0"/>
          <a:cs typeface="Heiti TC Light" charset="0"/>
          <a:sym typeface="Gill Sans" charset="0"/>
        </a:defRPr>
      </a:lvl4pPr>
      <a:lvl5pPr algn="ctr" rtl="0" fontAlgn="base">
        <a:spcBef>
          <a:spcPct val="0"/>
        </a:spcBef>
        <a:spcAft>
          <a:spcPct val="0"/>
        </a:spcAft>
        <a:defRPr sz="8000">
          <a:solidFill>
            <a:schemeClr val="tx1"/>
          </a:solidFill>
          <a:latin typeface="Gill Sans" charset="0"/>
          <a:ea typeface="Heiti TC Light" charset="0"/>
          <a:cs typeface="Heiti TC Light" charset="0"/>
          <a:sym typeface="Gill Sans" charset="0"/>
        </a:defRPr>
      </a:lvl5pPr>
      <a:lvl6pPr marL="457200" algn="ctr" rtl="0" fontAlgn="base">
        <a:spcBef>
          <a:spcPct val="0"/>
        </a:spcBef>
        <a:spcAft>
          <a:spcPct val="0"/>
        </a:spcAft>
        <a:defRPr sz="8000">
          <a:solidFill>
            <a:schemeClr val="tx1"/>
          </a:solidFill>
          <a:latin typeface="Gill Sans" charset="0"/>
          <a:ea typeface="Heiti TC Light" charset="0"/>
          <a:cs typeface="Heiti TC Light" charset="0"/>
          <a:sym typeface="Gill Sans" charset="0"/>
        </a:defRPr>
      </a:lvl6pPr>
      <a:lvl7pPr marL="914400" algn="ctr" rtl="0" fontAlgn="base">
        <a:spcBef>
          <a:spcPct val="0"/>
        </a:spcBef>
        <a:spcAft>
          <a:spcPct val="0"/>
        </a:spcAft>
        <a:defRPr sz="8000">
          <a:solidFill>
            <a:schemeClr val="tx1"/>
          </a:solidFill>
          <a:latin typeface="Gill Sans" charset="0"/>
          <a:ea typeface="Heiti TC Light" charset="0"/>
          <a:cs typeface="Heiti TC Light" charset="0"/>
          <a:sym typeface="Gill Sans" charset="0"/>
        </a:defRPr>
      </a:lvl7pPr>
      <a:lvl8pPr marL="1371600" algn="ctr" rtl="0" fontAlgn="base">
        <a:spcBef>
          <a:spcPct val="0"/>
        </a:spcBef>
        <a:spcAft>
          <a:spcPct val="0"/>
        </a:spcAft>
        <a:defRPr sz="8000">
          <a:solidFill>
            <a:schemeClr val="tx1"/>
          </a:solidFill>
          <a:latin typeface="Gill Sans" charset="0"/>
          <a:ea typeface="Heiti TC Light" charset="0"/>
          <a:cs typeface="Heiti TC Light" charset="0"/>
          <a:sym typeface="Gill Sans" charset="0"/>
        </a:defRPr>
      </a:lvl8pPr>
      <a:lvl9pPr marL="1828800" algn="ctr" rtl="0" fontAlgn="base">
        <a:spcBef>
          <a:spcPct val="0"/>
        </a:spcBef>
        <a:spcAft>
          <a:spcPct val="0"/>
        </a:spcAft>
        <a:defRPr sz="8000">
          <a:solidFill>
            <a:schemeClr val="tx1"/>
          </a:solidFill>
          <a:latin typeface="Gill Sans" charset="0"/>
          <a:ea typeface="Heiti TC Light" charset="0"/>
          <a:cs typeface="Heiti TC Light" charset="0"/>
          <a:sym typeface="Gill Sans" charset="0"/>
        </a:defRPr>
      </a:lvl9pPr>
    </p:titleStyle>
    <p:bodyStyle>
      <a:lvl1pPr algn="ctr" rtl="0" fontAlgn="base">
        <a:spcBef>
          <a:spcPct val="0"/>
        </a:spcBef>
        <a:spcAft>
          <a:spcPct val="0"/>
        </a:spcAft>
        <a:defRPr sz="3400">
          <a:solidFill>
            <a:schemeClr val="tx1"/>
          </a:solidFill>
          <a:latin typeface="+mn-lt"/>
          <a:ea typeface="+mn-ea"/>
          <a:cs typeface="+mn-cs"/>
          <a:sym typeface="Gill Sans" charset="0"/>
        </a:defRPr>
      </a:lvl1pPr>
      <a:lvl2pPr algn="ctr" rtl="0" fontAlgn="base">
        <a:spcBef>
          <a:spcPct val="0"/>
        </a:spcBef>
        <a:spcAft>
          <a:spcPct val="0"/>
        </a:spcAft>
        <a:defRPr sz="3400">
          <a:solidFill>
            <a:schemeClr val="tx1"/>
          </a:solidFill>
          <a:latin typeface="+mn-lt"/>
          <a:ea typeface="+mn-ea"/>
          <a:cs typeface="+mn-cs"/>
          <a:sym typeface="Gill Sans" charset="0"/>
        </a:defRPr>
      </a:lvl2pPr>
      <a:lvl3pPr algn="ctr" rtl="0" fontAlgn="base">
        <a:spcBef>
          <a:spcPct val="0"/>
        </a:spcBef>
        <a:spcAft>
          <a:spcPct val="0"/>
        </a:spcAft>
        <a:defRPr sz="3400">
          <a:solidFill>
            <a:schemeClr val="tx1"/>
          </a:solidFill>
          <a:latin typeface="+mn-lt"/>
          <a:ea typeface="+mn-ea"/>
          <a:cs typeface="+mn-cs"/>
          <a:sym typeface="Gill Sans" charset="0"/>
        </a:defRPr>
      </a:lvl3pPr>
      <a:lvl4pPr algn="ctr" rtl="0" fontAlgn="base">
        <a:spcBef>
          <a:spcPct val="0"/>
        </a:spcBef>
        <a:spcAft>
          <a:spcPct val="0"/>
        </a:spcAft>
        <a:defRPr sz="3400">
          <a:solidFill>
            <a:schemeClr val="tx1"/>
          </a:solidFill>
          <a:latin typeface="+mn-lt"/>
          <a:ea typeface="+mn-ea"/>
          <a:cs typeface="+mn-cs"/>
          <a:sym typeface="Gill Sans" charset="0"/>
        </a:defRPr>
      </a:lvl4pPr>
      <a:lvl5pPr algn="ctr" rtl="0" fontAlgn="base">
        <a:spcBef>
          <a:spcPct val="0"/>
        </a:spcBef>
        <a:spcAft>
          <a:spcPct val="0"/>
        </a:spcAft>
        <a:defRPr sz="3400">
          <a:solidFill>
            <a:schemeClr val="tx1"/>
          </a:solidFill>
          <a:latin typeface="+mn-lt"/>
          <a:ea typeface="+mn-ea"/>
          <a:cs typeface="+mn-cs"/>
          <a:sym typeface="Gill Sans" charset="0"/>
        </a:defRPr>
      </a:lvl5pPr>
      <a:lvl6pPr marL="457200" algn="ctr" rtl="0" fontAlgn="base">
        <a:spcBef>
          <a:spcPct val="0"/>
        </a:spcBef>
        <a:spcAft>
          <a:spcPct val="0"/>
        </a:spcAft>
        <a:defRPr sz="3400">
          <a:solidFill>
            <a:schemeClr val="tx1"/>
          </a:solidFill>
          <a:latin typeface="+mn-lt"/>
          <a:ea typeface="+mn-ea"/>
          <a:cs typeface="+mn-cs"/>
          <a:sym typeface="Gill Sans" charset="0"/>
        </a:defRPr>
      </a:lvl6pPr>
      <a:lvl7pPr marL="914400" algn="ctr" rtl="0" fontAlgn="base">
        <a:spcBef>
          <a:spcPct val="0"/>
        </a:spcBef>
        <a:spcAft>
          <a:spcPct val="0"/>
        </a:spcAft>
        <a:defRPr sz="3400">
          <a:solidFill>
            <a:schemeClr val="tx1"/>
          </a:solidFill>
          <a:latin typeface="+mn-lt"/>
          <a:ea typeface="+mn-ea"/>
          <a:cs typeface="+mn-cs"/>
          <a:sym typeface="Gill Sans" charset="0"/>
        </a:defRPr>
      </a:lvl7pPr>
      <a:lvl8pPr marL="1371600" algn="ctr" rtl="0" fontAlgn="base">
        <a:spcBef>
          <a:spcPct val="0"/>
        </a:spcBef>
        <a:spcAft>
          <a:spcPct val="0"/>
        </a:spcAft>
        <a:defRPr sz="3400">
          <a:solidFill>
            <a:schemeClr val="tx1"/>
          </a:solidFill>
          <a:latin typeface="+mn-lt"/>
          <a:ea typeface="+mn-ea"/>
          <a:cs typeface="+mn-cs"/>
          <a:sym typeface="Gill Sans" charset="0"/>
        </a:defRPr>
      </a:lvl8pPr>
      <a:lvl9pPr marL="1828800" algn="ctr" rtl="0" fontAlgn="base">
        <a:spcBef>
          <a:spcPct val="0"/>
        </a:spcBef>
        <a:spcAft>
          <a:spcPct val="0"/>
        </a:spcAft>
        <a:defRPr sz="3400">
          <a:solidFill>
            <a:schemeClr val="tx1"/>
          </a:solidFill>
          <a:latin typeface="+mn-lt"/>
          <a:ea typeface="+mn-ea"/>
          <a:cs typeface="+mn-cs"/>
          <a:sym typeface="Gill Sans"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3" name="Rectangle 1"/>
          <p:cNvSpPr>
            <a:spLocks noChangeArrowheads="1"/>
          </p:cNvSpPr>
          <p:nvPr>
            <p:ph type="title"/>
          </p:nvPr>
        </p:nvSpPr>
        <p:spPr bwMode="auto">
          <a:xfrm>
            <a:off x="1270000" y="1638300"/>
            <a:ext cx="10464800" cy="3302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50800" tIns="50800" rIns="50800" bIns="50800" numCol="1" anchor="b" anchorCtr="0" compatLnSpc="1">
            <a:prstTxWarp prst="textNoShape">
              <a:avLst/>
            </a:prstTxWarp>
          </a:bodyPr>
          <a:lstStyle/>
          <a:p>
            <a:pPr lvl="0"/>
            <a:r>
              <a:rPr lang="en-US">
                <a:sym typeface="Gill Sans" charset="0"/>
              </a:rPr>
              <a:t>Click to edit Master title style</a:t>
            </a:r>
          </a:p>
        </p:txBody>
      </p:sp>
      <p:sp>
        <p:nvSpPr>
          <p:cNvPr id="3074" name="Rectangle 2"/>
          <p:cNvSpPr>
            <a:spLocks noChangeArrowheads="1"/>
          </p:cNvSpPr>
          <p:nvPr>
            <p:ph type="body" idx="1"/>
          </p:nvPr>
        </p:nvSpPr>
        <p:spPr bwMode="auto">
          <a:xfrm>
            <a:off x="1270000" y="5029200"/>
            <a:ext cx="10464800" cy="1143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50800" tIns="50800" rIns="50800" bIns="50800" numCol="1" anchor="t" anchorCtr="0" compatLnSpc="1">
            <a:prstTxWarp prst="textNoShape">
              <a:avLst/>
            </a:prstTxWarp>
          </a:bodyPr>
          <a:lstStyle/>
          <a:p>
            <a:pPr lvl="0"/>
            <a:r>
              <a:rPr lang="en-US">
                <a:sym typeface="Gill Sans" charset="0"/>
              </a:rPr>
              <a:t>Click to edit Master text styles</a:t>
            </a:r>
          </a:p>
          <a:p>
            <a:pPr lvl="1"/>
            <a:r>
              <a:rPr lang="en-US">
                <a:sym typeface="Gill Sans" charset="0"/>
              </a:rPr>
              <a:t>Second level</a:t>
            </a:r>
          </a:p>
          <a:p>
            <a:pPr lvl="2"/>
            <a:r>
              <a:rPr lang="en-US">
                <a:sym typeface="Gill Sans" charset="0"/>
              </a:rPr>
              <a:t>Third level</a:t>
            </a:r>
          </a:p>
          <a:p>
            <a:pPr lvl="3"/>
            <a:r>
              <a:rPr lang="en-US">
                <a:sym typeface="Gill Sans" charset="0"/>
              </a:rPr>
              <a:t>Fourth level</a:t>
            </a:r>
          </a:p>
          <a:p>
            <a:pPr lvl="4"/>
            <a:r>
              <a:rPr lang="en-US">
                <a:sym typeface="Gill Sans" charset="0"/>
              </a:rPr>
              <a:t>Fifth level</a:t>
            </a: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Lst>
  <p:transition xmlns:p14="http://schemas.microsoft.com/office/powerpoint/2010/main"/>
  <p:txStyles>
    <p:titleStyle>
      <a:lvl1pPr algn="ctr" rtl="0" fontAlgn="base">
        <a:spcBef>
          <a:spcPct val="0"/>
        </a:spcBef>
        <a:spcAft>
          <a:spcPct val="0"/>
        </a:spcAft>
        <a:defRPr sz="8000">
          <a:solidFill>
            <a:schemeClr val="tx1"/>
          </a:solidFill>
          <a:latin typeface="+mj-lt"/>
          <a:ea typeface="+mj-ea"/>
          <a:cs typeface="+mj-cs"/>
          <a:sym typeface="Gill Sans" charset="0"/>
        </a:defRPr>
      </a:lvl1pPr>
      <a:lvl2pPr algn="ctr" rtl="0" fontAlgn="base">
        <a:spcBef>
          <a:spcPct val="0"/>
        </a:spcBef>
        <a:spcAft>
          <a:spcPct val="0"/>
        </a:spcAft>
        <a:defRPr sz="8000">
          <a:solidFill>
            <a:schemeClr val="tx1"/>
          </a:solidFill>
          <a:latin typeface="Gill Sans" charset="0"/>
          <a:ea typeface="Heiti TC Light" charset="0"/>
          <a:cs typeface="Heiti TC Light" charset="0"/>
          <a:sym typeface="Gill Sans" charset="0"/>
        </a:defRPr>
      </a:lvl2pPr>
      <a:lvl3pPr algn="ctr" rtl="0" fontAlgn="base">
        <a:spcBef>
          <a:spcPct val="0"/>
        </a:spcBef>
        <a:spcAft>
          <a:spcPct val="0"/>
        </a:spcAft>
        <a:defRPr sz="8000">
          <a:solidFill>
            <a:schemeClr val="tx1"/>
          </a:solidFill>
          <a:latin typeface="Gill Sans" charset="0"/>
          <a:ea typeface="Heiti TC Light" charset="0"/>
          <a:cs typeface="Heiti TC Light" charset="0"/>
          <a:sym typeface="Gill Sans" charset="0"/>
        </a:defRPr>
      </a:lvl3pPr>
      <a:lvl4pPr algn="ctr" rtl="0" fontAlgn="base">
        <a:spcBef>
          <a:spcPct val="0"/>
        </a:spcBef>
        <a:spcAft>
          <a:spcPct val="0"/>
        </a:spcAft>
        <a:defRPr sz="8000">
          <a:solidFill>
            <a:schemeClr val="tx1"/>
          </a:solidFill>
          <a:latin typeface="Gill Sans" charset="0"/>
          <a:ea typeface="Heiti TC Light" charset="0"/>
          <a:cs typeface="Heiti TC Light" charset="0"/>
          <a:sym typeface="Gill Sans" charset="0"/>
        </a:defRPr>
      </a:lvl4pPr>
      <a:lvl5pPr algn="ctr" rtl="0" fontAlgn="base">
        <a:spcBef>
          <a:spcPct val="0"/>
        </a:spcBef>
        <a:spcAft>
          <a:spcPct val="0"/>
        </a:spcAft>
        <a:defRPr sz="8000">
          <a:solidFill>
            <a:schemeClr val="tx1"/>
          </a:solidFill>
          <a:latin typeface="Gill Sans" charset="0"/>
          <a:ea typeface="Heiti TC Light" charset="0"/>
          <a:cs typeface="Heiti TC Light" charset="0"/>
          <a:sym typeface="Gill Sans" charset="0"/>
        </a:defRPr>
      </a:lvl5pPr>
      <a:lvl6pPr marL="457200" algn="ctr" rtl="0" fontAlgn="base">
        <a:spcBef>
          <a:spcPct val="0"/>
        </a:spcBef>
        <a:spcAft>
          <a:spcPct val="0"/>
        </a:spcAft>
        <a:defRPr sz="8000">
          <a:solidFill>
            <a:schemeClr val="tx1"/>
          </a:solidFill>
          <a:latin typeface="Gill Sans" charset="0"/>
          <a:ea typeface="Heiti TC Light" charset="0"/>
          <a:cs typeface="Heiti TC Light" charset="0"/>
          <a:sym typeface="Gill Sans" charset="0"/>
        </a:defRPr>
      </a:lvl6pPr>
      <a:lvl7pPr marL="914400" algn="ctr" rtl="0" fontAlgn="base">
        <a:spcBef>
          <a:spcPct val="0"/>
        </a:spcBef>
        <a:spcAft>
          <a:spcPct val="0"/>
        </a:spcAft>
        <a:defRPr sz="8000">
          <a:solidFill>
            <a:schemeClr val="tx1"/>
          </a:solidFill>
          <a:latin typeface="Gill Sans" charset="0"/>
          <a:ea typeface="Heiti TC Light" charset="0"/>
          <a:cs typeface="Heiti TC Light" charset="0"/>
          <a:sym typeface="Gill Sans" charset="0"/>
        </a:defRPr>
      </a:lvl7pPr>
      <a:lvl8pPr marL="1371600" algn="ctr" rtl="0" fontAlgn="base">
        <a:spcBef>
          <a:spcPct val="0"/>
        </a:spcBef>
        <a:spcAft>
          <a:spcPct val="0"/>
        </a:spcAft>
        <a:defRPr sz="8000">
          <a:solidFill>
            <a:schemeClr val="tx1"/>
          </a:solidFill>
          <a:latin typeface="Gill Sans" charset="0"/>
          <a:ea typeface="Heiti TC Light" charset="0"/>
          <a:cs typeface="Heiti TC Light" charset="0"/>
          <a:sym typeface="Gill Sans" charset="0"/>
        </a:defRPr>
      </a:lvl8pPr>
      <a:lvl9pPr marL="1828800" algn="ctr" rtl="0" fontAlgn="base">
        <a:spcBef>
          <a:spcPct val="0"/>
        </a:spcBef>
        <a:spcAft>
          <a:spcPct val="0"/>
        </a:spcAft>
        <a:defRPr sz="8000">
          <a:solidFill>
            <a:schemeClr val="tx1"/>
          </a:solidFill>
          <a:latin typeface="Gill Sans" charset="0"/>
          <a:ea typeface="Heiti TC Light" charset="0"/>
          <a:cs typeface="Heiti TC Light" charset="0"/>
          <a:sym typeface="Gill Sans" charset="0"/>
        </a:defRPr>
      </a:lvl9pPr>
    </p:titleStyle>
    <p:bodyStyle>
      <a:lvl1pPr algn="ctr" rtl="0" fontAlgn="base">
        <a:spcBef>
          <a:spcPct val="0"/>
        </a:spcBef>
        <a:spcAft>
          <a:spcPct val="0"/>
        </a:spcAft>
        <a:defRPr sz="3400">
          <a:solidFill>
            <a:schemeClr val="tx1"/>
          </a:solidFill>
          <a:latin typeface="+mn-lt"/>
          <a:ea typeface="+mn-ea"/>
          <a:cs typeface="+mn-cs"/>
          <a:sym typeface="Gill Sans" charset="0"/>
        </a:defRPr>
      </a:lvl1pPr>
      <a:lvl2pPr algn="ctr" rtl="0" fontAlgn="base">
        <a:spcBef>
          <a:spcPct val="0"/>
        </a:spcBef>
        <a:spcAft>
          <a:spcPct val="0"/>
        </a:spcAft>
        <a:defRPr sz="3400">
          <a:solidFill>
            <a:schemeClr val="tx1"/>
          </a:solidFill>
          <a:latin typeface="+mn-lt"/>
          <a:ea typeface="+mn-ea"/>
          <a:cs typeface="+mn-cs"/>
          <a:sym typeface="Gill Sans" charset="0"/>
        </a:defRPr>
      </a:lvl2pPr>
      <a:lvl3pPr algn="ctr" rtl="0" fontAlgn="base">
        <a:spcBef>
          <a:spcPct val="0"/>
        </a:spcBef>
        <a:spcAft>
          <a:spcPct val="0"/>
        </a:spcAft>
        <a:defRPr sz="3400">
          <a:solidFill>
            <a:schemeClr val="tx1"/>
          </a:solidFill>
          <a:latin typeface="+mn-lt"/>
          <a:ea typeface="+mn-ea"/>
          <a:cs typeface="+mn-cs"/>
          <a:sym typeface="Gill Sans" charset="0"/>
        </a:defRPr>
      </a:lvl3pPr>
      <a:lvl4pPr algn="ctr" rtl="0" fontAlgn="base">
        <a:spcBef>
          <a:spcPct val="0"/>
        </a:spcBef>
        <a:spcAft>
          <a:spcPct val="0"/>
        </a:spcAft>
        <a:defRPr sz="3400">
          <a:solidFill>
            <a:schemeClr val="tx1"/>
          </a:solidFill>
          <a:latin typeface="+mn-lt"/>
          <a:ea typeface="+mn-ea"/>
          <a:cs typeface="+mn-cs"/>
          <a:sym typeface="Gill Sans" charset="0"/>
        </a:defRPr>
      </a:lvl4pPr>
      <a:lvl5pPr algn="ctr" rtl="0" fontAlgn="base">
        <a:spcBef>
          <a:spcPct val="0"/>
        </a:spcBef>
        <a:spcAft>
          <a:spcPct val="0"/>
        </a:spcAft>
        <a:defRPr sz="3400">
          <a:solidFill>
            <a:schemeClr val="tx1"/>
          </a:solidFill>
          <a:latin typeface="+mn-lt"/>
          <a:ea typeface="+mn-ea"/>
          <a:cs typeface="+mn-cs"/>
          <a:sym typeface="Gill Sans" charset="0"/>
        </a:defRPr>
      </a:lvl5pPr>
      <a:lvl6pPr marL="457200" algn="ctr" rtl="0" fontAlgn="base">
        <a:spcBef>
          <a:spcPct val="0"/>
        </a:spcBef>
        <a:spcAft>
          <a:spcPct val="0"/>
        </a:spcAft>
        <a:defRPr sz="3400">
          <a:solidFill>
            <a:schemeClr val="tx1"/>
          </a:solidFill>
          <a:latin typeface="+mn-lt"/>
          <a:ea typeface="+mn-ea"/>
          <a:cs typeface="+mn-cs"/>
          <a:sym typeface="Gill Sans" charset="0"/>
        </a:defRPr>
      </a:lvl6pPr>
      <a:lvl7pPr marL="914400" algn="ctr" rtl="0" fontAlgn="base">
        <a:spcBef>
          <a:spcPct val="0"/>
        </a:spcBef>
        <a:spcAft>
          <a:spcPct val="0"/>
        </a:spcAft>
        <a:defRPr sz="3400">
          <a:solidFill>
            <a:schemeClr val="tx1"/>
          </a:solidFill>
          <a:latin typeface="+mn-lt"/>
          <a:ea typeface="+mn-ea"/>
          <a:cs typeface="+mn-cs"/>
          <a:sym typeface="Gill Sans" charset="0"/>
        </a:defRPr>
      </a:lvl7pPr>
      <a:lvl8pPr marL="1371600" algn="ctr" rtl="0" fontAlgn="base">
        <a:spcBef>
          <a:spcPct val="0"/>
        </a:spcBef>
        <a:spcAft>
          <a:spcPct val="0"/>
        </a:spcAft>
        <a:defRPr sz="3400">
          <a:solidFill>
            <a:schemeClr val="tx1"/>
          </a:solidFill>
          <a:latin typeface="+mn-lt"/>
          <a:ea typeface="+mn-ea"/>
          <a:cs typeface="+mn-cs"/>
          <a:sym typeface="Gill Sans" charset="0"/>
        </a:defRPr>
      </a:lvl8pPr>
      <a:lvl9pPr marL="1828800" algn="ctr" rtl="0" fontAlgn="base">
        <a:spcBef>
          <a:spcPct val="0"/>
        </a:spcBef>
        <a:spcAft>
          <a:spcPct val="0"/>
        </a:spcAft>
        <a:defRPr sz="3400">
          <a:solidFill>
            <a:schemeClr val="tx1"/>
          </a:solidFill>
          <a:latin typeface="+mn-lt"/>
          <a:ea typeface="+mn-ea"/>
          <a:cs typeface="+mn-cs"/>
          <a:sym typeface="Gill Sans"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7" name="Rectangle 1"/>
          <p:cNvSpPr>
            <a:spLocks noChangeArrowheads="1"/>
          </p:cNvSpPr>
          <p:nvPr>
            <p:ph type="title"/>
          </p:nvPr>
        </p:nvSpPr>
        <p:spPr bwMode="auto">
          <a:xfrm>
            <a:off x="1270000" y="1638300"/>
            <a:ext cx="10464800" cy="3302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50800" tIns="50800" rIns="50800" bIns="50800" numCol="1" anchor="b" anchorCtr="0" compatLnSpc="1">
            <a:prstTxWarp prst="textNoShape">
              <a:avLst/>
            </a:prstTxWarp>
          </a:bodyPr>
          <a:lstStyle/>
          <a:p>
            <a:pPr lvl="0"/>
            <a:r>
              <a:rPr lang="en-US">
                <a:sym typeface="Gill Sans" charset="0"/>
              </a:rPr>
              <a:t>Click to edit Master title style</a:t>
            </a:r>
          </a:p>
        </p:txBody>
      </p:sp>
      <p:sp>
        <p:nvSpPr>
          <p:cNvPr id="4098" name="Rectangle 2"/>
          <p:cNvSpPr>
            <a:spLocks noChangeArrowheads="1"/>
          </p:cNvSpPr>
          <p:nvPr>
            <p:ph type="body" idx="1"/>
          </p:nvPr>
        </p:nvSpPr>
        <p:spPr bwMode="auto">
          <a:xfrm>
            <a:off x="1270000" y="5029200"/>
            <a:ext cx="10464800" cy="1143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50800" tIns="50800" rIns="50800" bIns="50800" numCol="1" anchor="t" anchorCtr="0" compatLnSpc="1">
            <a:prstTxWarp prst="textNoShape">
              <a:avLst/>
            </a:prstTxWarp>
          </a:bodyPr>
          <a:lstStyle/>
          <a:p>
            <a:pPr lvl="0"/>
            <a:r>
              <a:rPr lang="en-US">
                <a:sym typeface="Gill Sans" charset="0"/>
              </a:rPr>
              <a:t>Click to edit Master text styles</a:t>
            </a:r>
          </a:p>
          <a:p>
            <a:pPr lvl="1"/>
            <a:r>
              <a:rPr lang="en-US">
                <a:sym typeface="Gill Sans" charset="0"/>
              </a:rPr>
              <a:t>Second level</a:t>
            </a:r>
          </a:p>
          <a:p>
            <a:pPr lvl="2"/>
            <a:r>
              <a:rPr lang="en-US">
                <a:sym typeface="Gill Sans" charset="0"/>
              </a:rPr>
              <a:t>Third level</a:t>
            </a:r>
          </a:p>
          <a:p>
            <a:pPr lvl="3"/>
            <a:r>
              <a:rPr lang="en-US">
                <a:sym typeface="Gill Sans" charset="0"/>
              </a:rPr>
              <a:t>Fourth level</a:t>
            </a:r>
          </a:p>
          <a:p>
            <a:pPr lvl="4"/>
            <a:r>
              <a:rPr lang="en-US">
                <a:sym typeface="Gill Sans" charset="0"/>
              </a:rPr>
              <a:t>Fifth level</a:t>
            </a:r>
          </a:p>
        </p:txBody>
      </p:sp>
    </p:spTree>
  </p:cSld>
  <p:clrMap bg1="lt1" tx1="dk1" bg2="lt2" tx2="dk2" accent1="accent1" accent2="accent2" accent3="accent3" accent4="accent4" accent5="accent5" accent6="accent6" hlink="hlink" folHlink="folHlink"/>
  <p:sldLayoutIdLst>
    <p:sldLayoutId id="2147483686" r:id="rId1"/>
    <p:sldLayoutId id="2147483687" r:id="rId2"/>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Lst>
  <p:transition xmlns:p14="http://schemas.microsoft.com/office/powerpoint/2010/main"/>
  <p:txStyles>
    <p:titleStyle>
      <a:lvl1pPr algn="ctr" rtl="0" fontAlgn="base">
        <a:spcBef>
          <a:spcPct val="0"/>
        </a:spcBef>
        <a:spcAft>
          <a:spcPct val="0"/>
        </a:spcAft>
        <a:defRPr sz="8000">
          <a:solidFill>
            <a:schemeClr val="tx1"/>
          </a:solidFill>
          <a:latin typeface="+mj-lt"/>
          <a:ea typeface="+mj-ea"/>
          <a:cs typeface="+mj-cs"/>
          <a:sym typeface="Gill Sans" charset="0"/>
        </a:defRPr>
      </a:lvl1pPr>
      <a:lvl2pPr algn="ctr" rtl="0" fontAlgn="base">
        <a:spcBef>
          <a:spcPct val="0"/>
        </a:spcBef>
        <a:spcAft>
          <a:spcPct val="0"/>
        </a:spcAft>
        <a:defRPr sz="8000">
          <a:solidFill>
            <a:schemeClr val="tx1"/>
          </a:solidFill>
          <a:latin typeface="Gill Sans" charset="0"/>
          <a:ea typeface="Heiti TC Light" charset="0"/>
          <a:cs typeface="Heiti TC Light" charset="0"/>
          <a:sym typeface="Gill Sans" charset="0"/>
        </a:defRPr>
      </a:lvl2pPr>
      <a:lvl3pPr algn="ctr" rtl="0" fontAlgn="base">
        <a:spcBef>
          <a:spcPct val="0"/>
        </a:spcBef>
        <a:spcAft>
          <a:spcPct val="0"/>
        </a:spcAft>
        <a:defRPr sz="8000">
          <a:solidFill>
            <a:schemeClr val="tx1"/>
          </a:solidFill>
          <a:latin typeface="Gill Sans" charset="0"/>
          <a:ea typeface="Heiti TC Light" charset="0"/>
          <a:cs typeface="Heiti TC Light" charset="0"/>
          <a:sym typeface="Gill Sans" charset="0"/>
        </a:defRPr>
      </a:lvl3pPr>
      <a:lvl4pPr algn="ctr" rtl="0" fontAlgn="base">
        <a:spcBef>
          <a:spcPct val="0"/>
        </a:spcBef>
        <a:spcAft>
          <a:spcPct val="0"/>
        </a:spcAft>
        <a:defRPr sz="8000">
          <a:solidFill>
            <a:schemeClr val="tx1"/>
          </a:solidFill>
          <a:latin typeface="Gill Sans" charset="0"/>
          <a:ea typeface="Heiti TC Light" charset="0"/>
          <a:cs typeface="Heiti TC Light" charset="0"/>
          <a:sym typeface="Gill Sans" charset="0"/>
        </a:defRPr>
      </a:lvl4pPr>
      <a:lvl5pPr algn="ctr" rtl="0" fontAlgn="base">
        <a:spcBef>
          <a:spcPct val="0"/>
        </a:spcBef>
        <a:spcAft>
          <a:spcPct val="0"/>
        </a:spcAft>
        <a:defRPr sz="8000">
          <a:solidFill>
            <a:schemeClr val="tx1"/>
          </a:solidFill>
          <a:latin typeface="Gill Sans" charset="0"/>
          <a:ea typeface="Heiti TC Light" charset="0"/>
          <a:cs typeface="Heiti TC Light" charset="0"/>
          <a:sym typeface="Gill Sans" charset="0"/>
        </a:defRPr>
      </a:lvl5pPr>
      <a:lvl6pPr marL="457200" algn="ctr" rtl="0" fontAlgn="base">
        <a:spcBef>
          <a:spcPct val="0"/>
        </a:spcBef>
        <a:spcAft>
          <a:spcPct val="0"/>
        </a:spcAft>
        <a:defRPr sz="8000">
          <a:solidFill>
            <a:schemeClr val="tx1"/>
          </a:solidFill>
          <a:latin typeface="Gill Sans" charset="0"/>
          <a:ea typeface="Heiti TC Light" charset="0"/>
          <a:cs typeface="Heiti TC Light" charset="0"/>
          <a:sym typeface="Gill Sans" charset="0"/>
        </a:defRPr>
      </a:lvl6pPr>
      <a:lvl7pPr marL="914400" algn="ctr" rtl="0" fontAlgn="base">
        <a:spcBef>
          <a:spcPct val="0"/>
        </a:spcBef>
        <a:spcAft>
          <a:spcPct val="0"/>
        </a:spcAft>
        <a:defRPr sz="8000">
          <a:solidFill>
            <a:schemeClr val="tx1"/>
          </a:solidFill>
          <a:latin typeface="Gill Sans" charset="0"/>
          <a:ea typeface="Heiti TC Light" charset="0"/>
          <a:cs typeface="Heiti TC Light" charset="0"/>
          <a:sym typeface="Gill Sans" charset="0"/>
        </a:defRPr>
      </a:lvl7pPr>
      <a:lvl8pPr marL="1371600" algn="ctr" rtl="0" fontAlgn="base">
        <a:spcBef>
          <a:spcPct val="0"/>
        </a:spcBef>
        <a:spcAft>
          <a:spcPct val="0"/>
        </a:spcAft>
        <a:defRPr sz="8000">
          <a:solidFill>
            <a:schemeClr val="tx1"/>
          </a:solidFill>
          <a:latin typeface="Gill Sans" charset="0"/>
          <a:ea typeface="Heiti TC Light" charset="0"/>
          <a:cs typeface="Heiti TC Light" charset="0"/>
          <a:sym typeface="Gill Sans" charset="0"/>
        </a:defRPr>
      </a:lvl8pPr>
      <a:lvl9pPr marL="1828800" algn="ctr" rtl="0" fontAlgn="base">
        <a:spcBef>
          <a:spcPct val="0"/>
        </a:spcBef>
        <a:spcAft>
          <a:spcPct val="0"/>
        </a:spcAft>
        <a:defRPr sz="8000">
          <a:solidFill>
            <a:schemeClr val="tx1"/>
          </a:solidFill>
          <a:latin typeface="Gill Sans" charset="0"/>
          <a:ea typeface="Heiti TC Light" charset="0"/>
          <a:cs typeface="Heiti TC Light" charset="0"/>
          <a:sym typeface="Gill Sans" charset="0"/>
        </a:defRPr>
      </a:lvl9pPr>
    </p:titleStyle>
    <p:bodyStyle>
      <a:lvl1pPr algn="ctr" rtl="0" fontAlgn="base">
        <a:spcBef>
          <a:spcPct val="0"/>
        </a:spcBef>
        <a:spcAft>
          <a:spcPct val="0"/>
        </a:spcAft>
        <a:defRPr sz="3400">
          <a:solidFill>
            <a:schemeClr val="tx1"/>
          </a:solidFill>
          <a:latin typeface="+mn-lt"/>
          <a:ea typeface="+mn-ea"/>
          <a:cs typeface="+mn-cs"/>
          <a:sym typeface="Gill Sans" charset="0"/>
        </a:defRPr>
      </a:lvl1pPr>
      <a:lvl2pPr algn="ctr" rtl="0" fontAlgn="base">
        <a:spcBef>
          <a:spcPct val="0"/>
        </a:spcBef>
        <a:spcAft>
          <a:spcPct val="0"/>
        </a:spcAft>
        <a:defRPr sz="3400">
          <a:solidFill>
            <a:schemeClr val="tx1"/>
          </a:solidFill>
          <a:latin typeface="+mn-lt"/>
          <a:ea typeface="+mn-ea"/>
          <a:cs typeface="+mn-cs"/>
          <a:sym typeface="Gill Sans" charset="0"/>
        </a:defRPr>
      </a:lvl2pPr>
      <a:lvl3pPr algn="ctr" rtl="0" fontAlgn="base">
        <a:spcBef>
          <a:spcPct val="0"/>
        </a:spcBef>
        <a:spcAft>
          <a:spcPct val="0"/>
        </a:spcAft>
        <a:defRPr sz="3400">
          <a:solidFill>
            <a:schemeClr val="tx1"/>
          </a:solidFill>
          <a:latin typeface="+mn-lt"/>
          <a:ea typeface="+mn-ea"/>
          <a:cs typeface="+mn-cs"/>
          <a:sym typeface="Gill Sans" charset="0"/>
        </a:defRPr>
      </a:lvl3pPr>
      <a:lvl4pPr algn="ctr" rtl="0" fontAlgn="base">
        <a:spcBef>
          <a:spcPct val="0"/>
        </a:spcBef>
        <a:spcAft>
          <a:spcPct val="0"/>
        </a:spcAft>
        <a:defRPr sz="3400">
          <a:solidFill>
            <a:schemeClr val="tx1"/>
          </a:solidFill>
          <a:latin typeface="+mn-lt"/>
          <a:ea typeface="+mn-ea"/>
          <a:cs typeface="+mn-cs"/>
          <a:sym typeface="Gill Sans" charset="0"/>
        </a:defRPr>
      </a:lvl4pPr>
      <a:lvl5pPr algn="ctr" rtl="0" fontAlgn="base">
        <a:spcBef>
          <a:spcPct val="0"/>
        </a:spcBef>
        <a:spcAft>
          <a:spcPct val="0"/>
        </a:spcAft>
        <a:defRPr sz="3400">
          <a:solidFill>
            <a:schemeClr val="tx1"/>
          </a:solidFill>
          <a:latin typeface="+mn-lt"/>
          <a:ea typeface="+mn-ea"/>
          <a:cs typeface="+mn-cs"/>
          <a:sym typeface="Gill Sans" charset="0"/>
        </a:defRPr>
      </a:lvl5pPr>
      <a:lvl6pPr marL="457200" algn="ctr" rtl="0" fontAlgn="base">
        <a:spcBef>
          <a:spcPct val="0"/>
        </a:spcBef>
        <a:spcAft>
          <a:spcPct val="0"/>
        </a:spcAft>
        <a:defRPr sz="3400">
          <a:solidFill>
            <a:schemeClr val="tx1"/>
          </a:solidFill>
          <a:latin typeface="+mn-lt"/>
          <a:ea typeface="+mn-ea"/>
          <a:cs typeface="+mn-cs"/>
          <a:sym typeface="Gill Sans" charset="0"/>
        </a:defRPr>
      </a:lvl6pPr>
      <a:lvl7pPr marL="914400" algn="ctr" rtl="0" fontAlgn="base">
        <a:spcBef>
          <a:spcPct val="0"/>
        </a:spcBef>
        <a:spcAft>
          <a:spcPct val="0"/>
        </a:spcAft>
        <a:defRPr sz="3400">
          <a:solidFill>
            <a:schemeClr val="tx1"/>
          </a:solidFill>
          <a:latin typeface="+mn-lt"/>
          <a:ea typeface="+mn-ea"/>
          <a:cs typeface="+mn-cs"/>
          <a:sym typeface="Gill Sans" charset="0"/>
        </a:defRPr>
      </a:lvl7pPr>
      <a:lvl8pPr marL="1371600" algn="ctr" rtl="0" fontAlgn="base">
        <a:spcBef>
          <a:spcPct val="0"/>
        </a:spcBef>
        <a:spcAft>
          <a:spcPct val="0"/>
        </a:spcAft>
        <a:defRPr sz="3400">
          <a:solidFill>
            <a:schemeClr val="tx1"/>
          </a:solidFill>
          <a:latin typeface="+mn-lt"/>
          <a:ea typeface="+mn-ea"/>
          <a:cs typeface="+mn-cs"/>
          <a:sym typeface="Gill Sans" charset="0"/>
        </a:defRPr>
      </a:lvl8pPr>
      <a:lvl9pPr marL="1828800" algn="ctr" rtl="0" fontAlgn="base">
        <a:spcBef>
          <a:spcPct val="0"/>
        </a:spcBef>
        <a:spcAft>
          <a:spcPct val="0"/>
        </a:spcAft>
        <a:defRPr sz="3400">
          <a:solidFill>
            <a:schemeClr val="tx1"/>
          </a:solidFill>
          <a:latin typeface="+mn-lt"/>
          <a:ea typeface="+mn-ea"/>
          <a:cs typeface="+mn-cs"/>
          <a:sym typeface="Gill Sans"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1" name="Rectangle 1"/>
          <p:cNvSpPr>
            <a:spLocks noChangeArrowheads="1"/>
          </p:cNvSpPr>
          <p:nvPr>
            <p:ph type="title"/>
          </p:nvPr>
        </p:nvSpPr>
        <p:spPr bwMode="auto">
          <a:xfrm>
            <a:off x="1270000" y="1638300"/>
            <a:ext cx="10464800" cy="3302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50800" tIns="50800" rIns="50800" bIns="50800" numCol="1" anchor="b" anchorCtr="0" compatLnSpc="1">
            <a:prstTxWarp prst="textNoShape">
              <a:avLst/>
            </a:prstTxWarp>
          </a:bodyPr>
          <a:lstStyle/>
          <a:p>
            <a:pPr lvl="0"/>
            <a:r>
              <a:rPr lang="en-US">
                <a:sym typeface="Gill Sans" charset="0"/>
              </a:rPr>
              <a:t>Click to edit Master title style</a:t>
            </a:r>
          </a:p>
        </p:txBody>
      </p:sp>
      <p:sp>
        <p:nvSpPr>
          <p:cNvPr id="5122" name="Rectangle 2"/>
          <p:cNvSpPr>
            <a:spLocks noChangeArrowheads="1"/>
          </p:cNvSpPr>
          <p:nvPr>
            <p:ph type="body" idx="1"/>
          </p:nvPr>
        </p:nvSpPr>
        <p:spPr bwMode="auto">
          <a:xfrm>
            <a:off x="1270000" y="5029200"/>
            <a:ext cx="10464800" cy="1143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50800" tIns="50800" rIns="50800" bIns="50800" numCol="1" anchor="t" anchorCtr="0" compatLnSpc="1">
            <a:prstTxWarp prst="textNoShape">
              <a:avLst/>
            </a:prstTxWarp>
          </a:bodyPr>
          <a:lstStyle/>
          <a:p>
            <a:pPr lvl="0"/>
            <a:r>
              <a:rPr lang="en-US">
                <a:sym typeface="Gill Sans" charset="0"/>
              </a:rPr>
              <a:t>Click to edit Master text styles</a:t>
            </a:r>
          </a:p>
          <a:p>
            <a:pPr lvl="1"/>
            <a:r>
              <a:rPr lang="en-US">
                <a:sym typeface="Gill Sans" charset="0"/>
              </a:rPr>
              <a:t>Second level</a:t>
            </a:r>
          </a:p>
          <a:p>
            <a:pPr lvl="2"/>
            <a:r>
              <a:rPr lang="en-US">
                <a:sym typeface="Gill Sans" charset="0"/>
              </a:rPr>
              <a:t>Third level</a:t>
            </a:r>
          </a:p>
          <a:p>
            <a:pPr lvl="3"/>
            <a:r>
              <a:rPr lang="en-US">
                <a:sym typeface="Gill Sans" charset="0"/>
              </a:rPr>
              <a:t>Fourth level</a:t>
            </a:r>
          </a:p>
          <a:p>
            <a:pPr lvl="4"/>
            <a:r>
              <a:rPr lang="en-US">
                <a:sym typeface="Gill Sans" charset="0"/>
              </a:rPr>
              <a:t>Fifth level</a:t>
            </a:r>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ransition xmlns:p14="http://schemas.microsoft.com/office/powerpoint/2010/main"/>
  <p:txStyles>
    <p:titleStyle>
      <a:lvl1pPr algn="ctr" rtl="0" fontAlgn="base">
        <a:spcBef>
          <a:spcPct val="0"/>
        </a:spcBef>
        <a:spcAft>
          <a:spcPct val="0"/>
        </a:spcAft>
        <a:defRPr sz="8000">
          <a:solidFill>
            <a:schemeClr val="tx1"/>
          </a:solidFill>
          <a:latin typeface="+mj-lt"/>
          <a:ea typeface="+mj-ea"/>
          <a:cs typeface="+mj-cs"/>
          <a:sym typeface="Gill Sans" charset="0"/>
        </a:defRPr>
      </a:lvl1pPr>
      <a:lvl2pPr algn="ctr" rtl="0" fontAlgn="base">
        <a:spcBef>
          <a:spcPct val="0"/>
        </a:spcBef>
        <a:spcAft>
          <a:spcPct val="0"/>
        </a:spcAft>
        <a:defRPr sz="8000">
          <a:solidFill>
            <a:schemeClr val="tx1"/>
          </a:solidFill>
          <a:latin typeface="Gill Sans" charset="0"/>
          <a:ea typeface="Heiti TC Light" charset="0"/>
          <a:cs typeface="Heiti TC Light" charset="0"/>
          <a:sym typeface="Gill Sans" charset="0"/>
        </a:defRPr>
      </a:lvl2pPr>
      <a:lvl3pPr algn="ctr" rtl="0" fontAlgn="base">
        <a:spcBef>
          <a:spcPct val="0"/>
        </a:spcBef>
        <a:spcAft>
          <a:spcPct val="0"/>
        </a:spcAft>
        <a:defRPr sz="8000">
          <a:solidFill>
            <a:schemeClr val="tx1"/>
          </a:solidFill>
          <a:latin typeface="Gill Sans" charset="0"/>
          <a:ea typeface="Heiti TC Light" charset="0"/>
          <a:cs typeface="Heiti TC Light" charset="0"/>
          <a:sym typeface="Gill Sans" charset="0"/>
        </a:defRPr>
      </a:lvl3pPr>
      <a:lvl4pPr algn="ctr" rtl="0" fontAlgn="base">
        <a:spcBef>
          <a:spcPct val="0"/>
        </a:spcBef>
        <a:spcAft>
          <a:spcPct val="0"/>
        </a:spcAft>
        <a:defRPr sz="8000">
          <a:solidFill>
            <a:schemeClr val="tx1"/>
          </a:solidFill>
          <a:latin typeface="Gill Sans" charset="0"/>
          <a:ea typeface="Heiti TC Light" charset="0"/>
          <a:cs typeface="Heiti TC Light" charset="0"/>
          <a:sym typeface="Gill Sans" charset="0"/>
        </a:defRPr>
      </a:lvl4pPr>
      <a:lvl5pPr algn="ctr" rtl="0" fontAlgn="base">
        <a:spcBef>
          <a:spcPct val="0"/>
        </a:spcBef>
        <a:spcAft>
          <a:spcPct val="0"/>
        </a:spcAft>
        <a:defRPr sz="8000">
          <a:solidFill>
            <a:schemeClr val="tx1"/>
          </a:solidFill>
          <a:latin typeface="Gill Sans" charset="0"/>
          <a:ea typeface="Heiti TC Light" charset="0"/>
          <a:cs typeface="Heiti TC Light" charset="0"/>
          <a:sym typeface="Gill Sans" charset="0"/>
        </a:defRPr>
      </a:lvl5pPr>
      <a:lvl6pPr marL="457200" algn="ctr" rtl="0" fontAlgn="base">
        <a:spcBef>
          <a:spcPct val="0"/>
        </a:spcBef>
        <a:spcAft>
          <a:spcPct val="0"/>
        </a:spcAft>
        <a:defRPr sz="8000">
          <a:solidFill>
            <a:schemeClr val="tx1"/>
          </a:solidFill>
          <a:latin typeface="Gill Sans" charset="0"/>
          <a:ea typeface="Heiti TC Light" charset="0"/>
          <a:cs typeface="Heiti TC Light" charset="0"/>
          <a:sym typeface="Gill Sans" charset="0"/>
        </a:defRPr>
      </a:lvl6pPr>
      <a:lvl7pPr marL="914400" algn="ctr" rtl="0" fontAlgn="base">
        <a:spcBef>
          <a:spcPct val="0"/>
        </a:spcBef>
        <a:spcAft>
          <a:spcPct val="0"/>
        </a:spcAft>
        <a:defRPr sz="8000">
          <a:solidFill>
            <a:schemeClr val="tx1"/>
          </a:solidFill>
          <a:latin typeface="Gill Sans" charset="0"/>
          <a:ea typeface="Heiti TC Light" charset="0"/>
          <a:cs typeface="Heiti TC Light" charset="0"/>
          <a:sym typeface="Gill Sans" charset="0"/>
        </a:defRPr>
      </a:lvl7pPr>
      <a:lvl8pPr marL="1371600" algn="ctr" rtl="0" fontAlgn="base">
        <a:spcBef>
          <a:spcPct val="0"/>
        </a:spcBef>
        <a:spcAft>
          <a:spcPct val="0"/>
        </a:spcAft>
        <a:defRPr sz="8000">
          <a:solidFill>
            <a:schemeClr val="tx1"/>
          </a:solidFill>
          <a:latin typeface="Gill Sans" charset="0"/>
          <a:ea typeface="Heiti TC Light" charset="0"/>
          <a:cs typeface="Heiti TC Light" charset="0"/>
          <a:sym typeface="Gill Sans" charset="0"/>
        </a:defRPr>
      </a:lvl8pPr>
      <a:lvl9pPr marL="1828800" algn="ctr" rtl="0" fontAlgn="base">
        <a:spcBef>
          <a:spcPct val="0"/>
        </a:spcBef>
        <a:spcAft>
          <a:spcPct val="0"/>
        </a:spcAft>
        <a:defRPr sz="8000">
          <a:solidFill>
            <a:schemeClr val="tx1"/>
          </a:solidFill>
          <a:latin typeface="Gill Sans" charset="0"/>
          <a:ea typeface="Heiti TC Light" charset="0"/>
          <a:cs typeface="Heiti TC Light" charset="0"/>
          <a:sym typeface="Gill Sans" charset="0"/>
        </a:defRPr>
      </a:lvl9pPr>
    </p:titleStyle>
    <p:bodyStyle>
      <a:lvl1pPr algn="ctr" rtl="0" fontAlgn="base">
        <a:spcBef>
          <a:spcPct val="0"/>
        </a:spcBef>
        <a:spcAft>
          <a:spcPct val="0"/>
        </a:spcAft>
        <a:defRPr sz="3400">
          <a:solidFill>
            <a:schemeClr val="tx1"/>
          </a:solidFill>
          <a:latin typeface="+mn-lt"/>
          <a:ea typeface="+mn-ea"/>
          <a:cs typeface="+mn-cs"/>
          <a:sym typeface="Gill Sans" charset="0"/>
        </a:defRPr>
      </a:lvl1pPr>
      <a:lvl2pPr algn="ctr" rtl="0" fontAlgn="base">
        <a:spcBef>
          <a:spcPct val="0"/>
        </a:spcBef>
        <a:spcAft>
          <a:spcPct val="0"/>
        </a:spcAft>
        <a:defRPr sz="3400">
          <a:solidFill>
            <a:schemeClr val="tx1"/>
          </a:solidFill>
          <a:latin typeface="+mn-lt"/>
          <a:ea typeface="+mn-ea"/>
          <a:cs typeface="+mn-cs"/>
          <a:sym typeface="Gill Sans" charset="0"/>
        </a:defRPr>
      </a:lvl2pPr>
      <a:lvl3pPr algn="ctr" rtl="0" fontAlgn="base">
        <a:spcBef>
          <a:spcPct val="0"/>
        </a:spcBef>
        <a:spcAft>
          <a:spcPct val="0"/>
        </a:spcAft>
        <a:defRPr sz="3400">
          <a:solidFill>
            <a:schemeClr val="tx1"/>
          </a:solidFill>
          <a:latin typeface="+mn-lt"/>
          <a:ea typeface="+mn-ea"/>
          <a:cs typeface="+mn-cs"/>
          <a:sym typeface="Gill Sans" charset="0"/>
        </a:defRPr>
      </a:lvl3pPr>
      <a:lvl4pPr algn="ctr" rtl="0" fontAlgn="base">
        <a:spcBef>
          <a:spcPct val="0"/>
        </a:spcBef>
        <a:spcAft>
          <a:spcPct val="0"/>
        </a:spcAft>
        <a:defRPr sz="3400">
          <a:solidFill>
            <a:schemeClr val="tx1"/>
          </a:solidFill>
          <a:latin typeface="+mn-lt"/>
          <a:ea typeface="+mn-ea"/>
          <a:cs typeface="+mn-cs"/>
          <a:sym typeface="Gill Sans" charset="0"/>
        </a:defRPr>
      </a:lvl4pPr>
      <a:lvl5pPr algn="ctr" rtl="0" fontAlgn="base">
        <a:spcBef>
          <a:spcPct val="0"/>
        </a:spcBef>
        <a:spcAft>
          <a:spcPct val="0"/>
        </a:spcAft>
        <a:defRPr sz="3400">
          <a:solidFill>
            <a:schemeClr val="tx1"/>
          </a:solidFill>
          <a:latin typeface="+mn-lt"/>
          <a:ea typeface="+mn-ea"/>
          <a:cs typeface="+mn-cs"/>
          <a:sym typeface="Gill Sans" charset="0"/>
        </a:defRPr>
      </a:lvl5pPr>
      <a:lvl6pPr marL="457200" algn="ctr" rtl="0" fontAlgn="base">
        <a:spcBef>
          <a:spcPct val="0"/>
        </a:spcBef>
        <a:spcAft>
          <a:spcPct val="0"/>
        </a:spcAft>
        <a:defRPr sz="3400">
          <a:solidFill>
            <a:schemeClr val="tx1"/>
          </a:solidFill>
          <a:latin typeface="+mn-lt"/>
          <a:ea typeface="+mn-ea"/>
          <a:cs typeface="+mn-cs"/>
          <a:sym typeface="Gill Sans" charset="0"/>
        </a:defRPr>
      </a:lvl6pPr>
      <a:lvl7pPr marL="914400" algn="ctr" rtl="0" fontAlgn="base">
        <a:spcBef>
          <a:spcPct val="0"/>
        </a:spcBef>
        <a:spcAft>
          <a:spcPct val="0"/>
        </a:spcAft>
        <a:defRPr sz="3400">
          <a:solidFill>
            <a:schemeClr val="tx1"/>
          </a:solidFill>
          <a:latin typeface="+mn-lt"/>
          <a:ea typeface="+mn-ea"/>
          <a:cs typeface="+mn-cs"/>
          <a:sym typeface="Gill Sans" charset="0"/>
        </a:defRPr>
      </a:lvl7pPr>
      <a:lvl8pPr marL="1371600" algn="ctr" rtl="0" fontAlgn="base">
        <a:spcBef>
          <a:spcPct val="0"/>
        </a:spcBef>
        <a:spcAft>
          <a:spcPct val="0"/>
        </a:spcAft>
        <a:defRPr sz="3400">
          <a:solidFill>
            <a:schemeClr val="tx1"/>
          </a:solidFill>
          <a:latin typeface="+mn-lt"/>
          <a:ea typeface="+mn-ea"/>
          <a:cs typeface="+mn-cs"/>
          <a:sym typeface="Gill Sans" charset="0"/>
        </a:defRPr>
      </a:lvl8pPr>
      <a:lvl9pPr marL="1828800" algn="ctr" rtl="0" fontAlgn="base">
        <a:spcBef>
          <a:spcPct val="0"/>
        </a:spcBef>
        <a:spcAft>
          <a:spcPct val="0"/>
        </a:spcAft>
        <a:defRPr sz="3400">
          <a:solidFill>
            <a:schemeClr val="tx1"/>
          </a:solidFill>
          <a:latin typeface="+mn-lt"/>
          <a:ea typeface="+mn-ea"/>
          <a:cs typeface="+mn-cs"/>
          <a:sym typeface="Gill Sans"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5.xml"/><Relationship Id="rId4" Type="http://schemas.openxmlformats.org/officeDocument/2006/relationships/notesSlide" Target="../notesSlides/notesSlide9.xml"/><Relationship Id="rId5" Type="http://schemas.openxmlformats.org/officeDocument/2006/relationships/image" Target="../media/image13.png"/><Relationship Id="rId6" Type="http://schemas.openxmlformats.org/officeDocument/2006/relationships/image" Target="../media/image11.png"/><Relationship Id="rId1" Type="http://schemas.microsoft.com/office/2007/relationships/media" Target="../media/media9.wav"/><Relationship Id="rId2" Type="http://schemas.openxmlformats.org/officeDocument/2006/relationships/audio" Target="../media/media9.wav"/></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35.xml"/><Relationship Id="rId4" Type="http://schemas.openxmlformats.org/officeDocument/2006/relationships/notesSlide" Target="../notesSlides/notesSlide10.xml"/><Relationship Id="rId5" Type="http://schemas.openxmlformats.org/officeDocument/2006/relationships/image" Target="../media/image14.jpeg"/><Relationship Id="rId6" Type="http://schemas.openxmlformats.org/officeDocument/2006/relationships/image" Target="../media/image11.png"/><Relationship Id="rId1" Type="http://schemas.microsoft.com/office/2007/relationships/media" Target="../media/media10.wav"/><Relationship Id="rId2" Type="http://schemas.openxmlformats.org/officeDocument/2006/relationships/audio" Target="../media/media10.wav"/></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35.xml"/><Relationship Id="rId4" Type="http://schemas.openxmlformats.org/officeDocument/2006/relationships/notesSlide" Target="../notesSlides/notesSlide11.xml"/><Relationship Id="rId5" Type="http://schemas.openxmlformats.org/officeDocument/2006/relationships/image" Target="../media/image15.jpeg"/><Relationship Id="rId6" Type="http://schemas.openxmlformats.org/officeDocument/2006/relationships/image" Target="../media/image11.png"/><Relationship Id="rId1" Type="http://schemas.microsoft.com/office/2007/relationships/media" Target="../media/media11.wav"/><Relationship Id="rId2" Type="http://schemas.openxmlformats.org/officeDocument/2006/relationships/audio" Target="../media/media11.wav"/></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12.xml"/><Relationship Id="rId5" Type="http://schemas.openxmlformats.org/officeDocument/2006/relationships/image" Target="../media/image11.png"/><Relationship Id="rId1" Type="http://schemas.microsoft.com/office/2007/relationships/media" Target="../media/media12.wav"/><Relationship Id="rId2" Type="http://schemas.openxmlformats.org/officeDocument/2006/relationships/audio" Target="../media/media12.wav"/></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1" Type="http://schemas.openxmlformats.org/officeDocument/2006/relationships/image" Target="../media/image8.jpeg"/><Relationship Id="rId12" Type="http://schemas.openxmlformats.org/officeDocument/2006/relationships/image" Target="../media/image9.jpeg"/><Relationship Id="rId13" Type="http://schemas.openxmlformats.org/officeDocument/2006/relationships/image" Target="../media/image10.jpeg"/><Relationship Id="rId14" Type="http://schemas.openxmlformats.org/officeDocument/2006/relationships/image" Target="../media/image11.png"/><Relationship Id="rId1" Type="http://schemas.microsoft.com/office/2007/relationships/media" Target="../media/media1.wav"/><Relationship Id="rId2" Type="http://schemas.openxmlformats.org/officeDocument/2006/relationships/audio" Target="../media/media1.wav"/><Relationship Id="rId3" Type="http://schemas.openxmlformats.org/officeDocument/2006/relationships/slideLayout" Target="../slideLayouts/slideLayout13.xml"/><Relationship Id="rId4" Type="http://schemas.openxmlformats.org/officeDocument/2006/relationships/notesSlide" Target="../notesSlides/notesSlide1.xml"/><Relationship Id="rId5" Type="http://schemas.openxmlformats.org/officeDocument/2006/relationships/image" Target="../media/image2.jpeg"/><Relationship Id="rId6" Type="http://schemas.openxmlformats.org/officeDocument/2006/relationships/image" Target="../media/image3.jpeg"/><Relationship Id="rId7" Type="http://schemas.openxmlformats.org/officeDocument/2006/relationships/image" Target="../media/image4.jpeg"/><Relationship Id="rId8" Type="http://schemas.openxmlformats.org/officeDocument/2006/relationships/image" Target="../media/image5.jpeg"/><Relationship Id="rId9" Type="http://schemas.openxmlformats.org/officeDocument/2006/relationships/image" Target="../media/image6.jpeg"/><Relationship Id="rId10" Type="http://schemas.openxmlformats.org/officeDocument/2006/relationships/image" Target="../media/image7.jpe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2.xml"/><Relationship Id="rId5" Type="http://schemas.openxmlformats.org/officeDocument/2006/relationships/image" Target="../media/image11.png"/><Relationship Id="rId1" Type="http://schemas.microsoft.com/office/2007/relationships/media" Target="../media/media2.wav"/><Relationship Id="rId2" Type="http://schemas.openxmlformats.org/officeDocument/2006/relationships/audio" Target="../media/media2.wav"/></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3.xml"/><Relationship Id="rId5" Type="http://schemas.openxmlformats.org/officeDocument/2006/relationships/image" Target="../media/image11.png"/><Relationship Id="rId1" Type="http://schemas.microsoft.com/office/2007/relationships/media" Target="../media/media3.wav"/><Relationship Id="rId2" Type="http://schemas.openxmlformats.org/officeDocument/2006/relationships/audio" Target="../media/media3.wav"/></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4.xml"/><Relationship Id="rId4" Type="http://schemas.openxmlformats.org/officeDocument/2006/relationships/notesSlide" Target="../notesSlides/notesSlide4.xml"/><Relationship Id="rId5" Type="http://schemas.openxmlformats.org/officeDocument/2006/relationships/image" Target="../media/image11.png"/><Relationship Id="rId1" Type="http://schemas.microsoft.com/office/2007/relationships/media" Target="../media/media4.wav"/><Relationship Id="rId2" Type="http://schemas.openxmlformats.org/officeDocument/2006/relationships/audio" Target="../media/media4.wav"/></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4.xml"/><Relationship Id="rId4" Type="http://schemas.openxmlformats.org/officeDocument/2006/relationships/notesSlide" Target="../notesSlides/notesSlide5.xml"/><Relationship Id="rId5" Type="http://schemas.openxmlformats.org/officeDocument/2006/relationships/image" Target="../media/image11.png"/><Relationship Id="rId1" Type="http://schemas.microsoft.com/office/2007/relationships/media" Target="../media/media5.wav"/><Relationship Id="rId2" Type="http://schemas.openxmlformats.org/officeDocument/2006/relationships/audio" Target="../media/media5.wav"/></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5.xml"/><Relationship Id="rId4" Type="http://schemas.openxmlformats.org/officeDocument/2006/relationships/notesSlide" Target="../notesSlides/notesSlide6.xml"/><Relationship Id="rId5" Type="http://schemas.openxmlformats.org/officeDocument/2006/relationships/image" Target="../media/image5.jpeg"/><Relationship Id="rId6" Type="http://schemas.openxmlformats.org/officeDocument/2006/relationships/image" Target="../media/image11.png"/><Relationship Id="rId1" Type="http://schemas.microsoft.com/office/2007/relationships/media" Target="../media/media6.wav"/><Relationship Id="rId2" Type="http://schemas.openxmlformats.org/officeDocument/2006/relationships/audio" Target="../media/media6.wav"/></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5.xml"/><Relationship Id="rId4" Type="http://schemas.openxmlformats.org/officeDocument/2006/relationships/notesSlide" Target="../notesSlides/notesSlide7.xml"/><Relationship Id="rId5" Type="http://schemas.openxmlformats.org/officeDocument/2006/relationships/image" Target="../media/image9.jpeg"/><Relationship Id="rId6" Type="http://schemas.openxmlformats.org/officeDocument/2006/relationships/image" Target="../media/image11.png"/><Relationship Id="rId1" Type="http://schemas.microsoft.com/office/2007/relationships/media" Target="../media/media7.wav"/><Relationship Id="rId2" Type="http://schemas.openxmlformats.org/officeDocument/2006/relationships/audio" Target="../media/media7.wav"/></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5.xml"/><Relationship Id="rId4" Type="http://schemas.openxmlformats.org/officeDocument/2006/relationships/notesSlide" Target="../notesSlides/notesSlide8.xml"/><Relationship Id="rId5" Type="http://schemas.openxmlformats.org/officeDocument/2006/relationships/image" Target="../media/image12.jpeg"/><Relationship Id="rId6" Type="http://schemas.openxmlformats.org/officeDocument/2006/relationships/image" Target="../media/image11.png"/><Relationship Id="rId1" Type="http://schemas.microsoft.com/office/2007/relationships/media" Target="../media/media8.wav"/><Relationship Id="rId2" Type="http://schemas.openxmlformats.org/officeDocument/2006/relationships/audio" Target="../media/media8.wav"/></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6145" name="Rectangle 1"/>
          <p:cNvSpPr>
            <a:spLocks/>
          </p:cNvSpPr>
          <p:nvPr/>
        </p:nvSpPr>
        <p:spPr bwMode="auto">
          <a:xfrm>
            <a:off x="3557588" y="4137025"/>
            <a:ext cx="5880100" cy="1473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r>
              <a:rPr lang="en-US" sz="9600">
                <a:solidFill>
                  <a:srgbClr val="DCD5CA"/>
                </a:solidFill>
                <a:ea typeface="ＭＳ Ｐゴシック" charset="0"/>
                <a:cs typeface="Gill Sans" charset="0"/>
              </a:rPr>
              <a:t>Abstraction</a:t>
            </a:r>
          </a:p>
        </p:txBody>
      </p:sp>
    </p:spTree>
  </p:cSld>
  <p:clrMapOvr>
    <a:masterClrMapping/>
  </p:clrMapOvr>
  <p:transition xmlns:p14="http://schemas.microsoft.com/office/powerpoint/2010/main" advTm="6137"/>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4577" name="Picture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200400" y="238125"/>
            <a:ext cx="6604000" cy="9278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039600" y="8788400"/>
            <a:ext cx="812800" cy="812800"/>
          </a:xfrm>
          <a:prstGeom prst="rect">
            <a:avLst/>
          </a:prstGeom>
        </p:spPr>
      </p:pic>
    </p:spTree>
  </p:cSld>
  <p:clrMapOvr>
    <a:masterClrMapping/>
  </p:clrMapOvr>
  <p:transition xmlns:p14="http://schemas.microsoft.com/office/powerpoint/2010/main" advTm="5335"/>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6625" name="Picture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28800" y="279400"/>
            <a:ext cx="9334500" cy="919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039600" y="8788400"/>
            <a:ext cx="812800" cy="812800"/>
          </a:xfrm>
          <a:prstGeom prst="rect">
            <a:avLst/>
          </a:prstGeom>
        </p:spPr>
      </p:pic>
    </p:spTree>
  </p:cSld>
  <p:clrMapOvr>
    <a:masterClrMapping/>
  </p:clrMapOvr>
  <p:transition xmlns:p14="http://schemas.microsoft.com/office/powerpoint/2010/main" advTm="20521"/>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8673" name="Picture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28800" y="215900"/>
            <a:ext cx="9347200" cy="9323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039600" y="8788400"/>
            <a:ext cx="812800" cy="812800"/>
          </a:xfrm>
          <a:prstGeom prst="rect">
            <a:avLst/>
          </a:prstGeom>
        </p:spPr>
      </p:pic>
    </p:spTree>
  </p:cSld>
  <p:clrMapOvr>
    <a:masterClrMapping/>
  </p:clrMapOvr>
  <p:transition xmlns:p14="http://schemas.microsoft.com/office/powerpoint/2010/main" advTm="21760"/>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30721" name="Rectangle 1"/>
          <p:cNvSpPr>
            <a:spLocks/>
          </p:cNvSpPr>
          <p:nvPr/>
        </p:nvSpPr>
        <p:spPr bwMode="auto">
          <a:xfrm>
            <a:off x="2097088" y="3254375"/>
            <a:ext cx="8801100" cy="3238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r>
              <a:rPr lang="en-US" sz="7200">
                <a:solidFill>
                  <a:srgbClr val="676767"/>
                </a:solidFill>
                <a:ea typeface="ＭＳ Ｐゴシック" charset="0"/>
                <a:cs typeface="Gill Sans" charset="0"/>
              </a:rPr>
              <a:t>Abstract Expressionism</a:t>
            </a:r>
          </a:p>
          <a:p>
            <a:r>
              <a:rPr lang="en-US" sz="7200">
                <a:solidFill>
                  <a:srgbClr val="676767"/>
                </a:solidFill>
                <a:ea typeface="ＭＳ Ｐゴシック" charset="0"/>
                <a:cs typeface="Gill Sans" charset="0"/>
              </a:rPr>
              <a:t>and</a:t>
            </a:r>
          </a:p>
          <a:p>
            <a:r>
              <a:rPr lang="en-US" sz="7200">
                <a:solidFill>
                  <a:srgbClr val="DCD5CA"/>
                </a:solidFill>
                <a:ea typeface="ＭＳ Ｐゴシック" charset="0"/>
                <a:cs typeface="Gill Sans" charset="0"/>
              </a:rPr>
              <a:t>Color Field </a:t>
            </a:r>
            <a:r>
              <a:rPr lang="en-US" sz="7200">
                <a:solidFill>
                  <a:srgbClr val="676767"/>
                </a:solidFill>
                <a:ea typeface="ＭＳ Ｐゴシック" charset="0"/>
                <a:cs typeface="Gill Sans" charset="0"/>
              </a:rPr>
              <a:t>Painting</a:t>
            </a:r>
          </a:p>
        </p:txBody>
      </p:sp>
      <p:sp>
        <p:nvSpPr>
          <p:cNvPr id="30722" name="Rectangle 2"/>
          <p:cNvSpPr>
            <a:spLocks/>
          </p:cNvSpPr>
          <p:nvPr/>
        </p:nvSpPr>
        <p:spPr bwMode="auto">
          <a:xfrm>
            <a:off x="4438650" y="1276350"/>
            <a:ext cx="3783013" cy="1117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r>
              <a:rPr lang="en-US" sz="7200" i="1">
                <a:solidFill>
                  <a:srgbClr val="676767"/>
                </a:solidFill>
                <a:ea typeface="ＭＳ Ｐゴシック" charset="0"/>
                <a:cs typeface="Gill Sans" charset="0"/>
              </a:rPr>
              <a:t>next week:</a:t>
            </a:r>
          </a:p>
        </p:txBody>
      </p:sp>
      <p:sp>
        <p:nvSpPr>
          <p:cNvPr id="30723" name="AutoShape 3"/>
          <p:cNvSpPr>
            <a:spLocks/>
          </p:cNvSpPr>
          <p:nvPr/>
        </p:nvSpPr>
        <p:spPr bwMode="auto">
          <a:xfrm>
            <a:off x="2692400" y="5346700"/>
            <a:ext cx="4521200" cy="1270000"/>
          </a:xfrm>
          <a:prstGeom prst="roundRect">
            <a:avLst>
              <a:gd name="adj" fmla="val 15000"/>
            </a:avLst>
          </a:prstGeom>
          <a:noFill/>
          <a:ln w="50800" cap="flat">
            <a:solidFill>
              <a:srgbClr val="66B132"/>
            </a:solidFill>
            <a:prstDash val="solid"/>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039600" y="8788400"/>
            <a:ext cx="812800" cy="812800"/>
          </a:xfrm>
          <a:prstGeom prst="rect">
            <a:avLst/>
          </a:prstGeom>
        </p:spPr>
      </p:pic>
    </p:spTree>
  </p:cSld>
  <p:clrMapOvr>
    <a:masterClrMapping/>
  </p:clrMapOvr>
  <p:transition xmlns:p14="http://schemas.microsoft.com/office/powerpoint/2010/main" advTm="11499"/>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32769" name="Rectangle 1"/>
          <p:cNvSpPr>
            <a:spLocks/>
          </p:cNvSpPr>
          <p:nvPr/>
        </p:nvSpPr>
        <p:spPr bwMode="auto">
          <a:xfrm>
            <a:off x="160338" y="1308100"/>
            <a:ext cx="12674600" cy="812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p>
            <a:pPr algn="l">
              <a:lnSpc>
                <a:spcPct val="140000"/>
              </a:lnSpc>
            </a:pPr>
            <a:r>
              <a:rPr lang="en-US" sz="2800" dirty="0" smtClean="0">
                <a:solidFill>
                  <a:srgbClr val="FFFFFF"/>
                </a:solidFill>
                <a:latin typeface="Lucida Grande" charset="0"/>
                <a:ea typeface="ＭＳ Ｐゴシック" charset="0"/>
                <a:cs typeface="Lucida Grande" charset="0"/>
                <a:sym typeface="Lucida Grande" charset="0"/>
              </a:rPr>
              <a:t>Venus of </a:t>
            </a:r>
            <a:r>
              <a:rPr lang="en-US" sz="2800" dirty="0" err="1" smtClean="0">
                <a:solidFill>
                  <a:srgbClr val="FFFFFF"/>
                </a:solidFill>
                <a:latin typeface="Lucida Grande" charset="0"/>
                <a:ea typeface="ＭＳ Ｐゴシック" charset="0"/>
                <a:cs typeface="Lucida Grande" charset="0"/>
                <a:sym typeface="Lucida Grande" charset="0"/>
              </a:rPr>
              <a:t>Hohle</a:t>
            </a:r>
            <a:r>
              <a:rPr lang="en-US" sz="2800" dirty="0" smtClean="0">
                <a:solidFill>
                  <a:srgbClr val="FFFFFF"/>
                </a:solidFill>
                <a:latin typeface="Lucida Grande" charset="0"/>
                <a:ea typeface="ＭＳ Ｐゴシック" charset="0"/>
                <a:cs typeface="Lucida Grande" charset="0"/>
                <a:sym typeface="Lucida Grande" charset="0"/>
              </a:rPr>
              <a:t> </a:t>
            </a:r>
            <a:r>
              <a:rPr lang="en-US" sz="2800" dirty="0" err="1" smtClean="0">
                <a:solidFill>
                  <a:srgbClr val="FFFFFF"/>
                </a:solidFill>
                <a:latin typeface="Lucida Grande" charset="0"/>
                <a:ea typeface="ＭＳ Ｐゴシック" charset="0"/>
                <a:cs typeface="Lucida Grande" charset="0"/>
                <a:sym typeface="Lucida Grande" charset="0"/>
              </a:rPr>
              <a:t>Fels</a:t>
            </a:r>
            <a:r>
              <a:rPr lang="en-US" sz="2800" dirty="0" smtClean="0">
                <a:solidFill>
                  <a:srgbClr val="FFFFFF"/>
                </a:solidFill>
                <a:latin typeface="Lucida Grande" charset="0"/>
                <a:ea typeface="ＭＳ Ｐゴシック" charset="0"/>
                <a:cs typeface="Lucida Grande" charset="0"/>
                <a:sym typeface="Lucida Grande" charset="0"/>
              </a:rPr>
              <a:t>, 35-40,000 years old, </a:t>
            </a:r>
            <a:r>
              <a:rPr lang="en-US" sz="2800" dirty="0" err="1" smtClean="0">
                <a:solidFill>
                  <a:srgbClr val="FFFFFF"/>
                </a:solidFill>
                <a:latin typeface="Lucida Grande" charset="0"/>
                <a:ea typeface="ＭＳ Ｐゴシック" charset="0"/>
                <a:cs typeface="Lucida Grande" charset="0"/>
                <a:sym typeface="Lucida Grande" charset="0"/>
              </a:rPr>
              <a:t>Mamoth</a:t>
            </a:r>
            <a:r>
              <a:rPr lang="en-US" sz="2800" dirty="0" smtClean="0">
                <a:solidFill>
                  <a:srgbClr val="FFFFFF"/>
                </a:solidFill>
                <a:latin typeface="Lucida Grande" charset="0"/>
                <a:ea typeface="ＭＳ Ｐゴシック" charset="0"/>
                <a:cs typeface="Lucida Grande" charset="0"/>
                <a:sym typeface="Lucida Grande" charset="0"/>
              </a:rPr>
              <a:t> Ivory, Germany</a:t>
            </a:r>
          </a:p>
          <a:p>
            <a:pPr algn="l">
              <a:lnSpc>
                <a:spcPct val="140000"/>
              </a:lnSpc>
            </a:pPr>
            <a:r>
              <a:rPr lang="en-US" sz="2800" dirty="0" smtClean="0">
                <a:solidFill>
                  <a:srgbClr val="FFFFFF"/>
                </a:solidFill>
                <a:latin typeface="Lucida Grande" charset="0"/>
                <a:ea typeface="ＭＳ Ｐゴシック" charset="0"/>
                <a:cs typeface="Lucida Grande" charset="0"/>
                <a:sym typeface="Lucida Grande" charset="0"/>
              </a:rPr>
              <a:t>Venus of </a:t>
            </a:r>
            <a:r>
              <a:rPr lang="en-US" sz="2800" dirty="0" err="1" smtClean="0">
                <a:solidFill>
                  <a:srgbClr val="FFFFFF"/>
                </a:solidFill>
                <a:latin typeface="Lucida Grande" charset="0"/>
                <a:ea typeface="ＭＳ Ｐゴシック" charset="0"/>
                <a:cs typeface="Lucida Grande" charset="0"/>
                <a:sym typeface="Lucida Grande" charset="0"/>
              </a:rPr>
              <a:t>Willendorf</a:t>
            </a:r>
            <a:r>
              <a:rPr lang="en-US" sz="2800" dirty="0" smtClean="0">
                <a:solidFill>
                  <a:srgbClr val="FFFFFF"/>
                </a:solidFill>
                <a:latin typeface="Lucida Grande" charset="0"/>
                <a:ea typeface="ＭＳ Ｐゴシック" charset="0"/>
                <a:cs typeface="Lucida Grande" charset="0"/>
                <a:sym typeface="Lucida Grande" charset="0"/>
              </a:rPr>
              <a:t>, 24-26,000 years old, limestone</a:t>
            </a:r>
          </a:p>
          <a:p>
            <a:pPr algn="l">
              <a:lnSpc>
                <a:spcPct val="140000"/>
              </a:lnSpc>
            </a:pPr>
            <a:r>
              <a:rPr lang="en-US" sz="2800" dirty="0" smtClean="0">
                <a:solidFill>
                  <a:srgbClr val="FFFFFF"/>
                </a:solidFill>
                <a:latin typeface="Lucida Grande" charset="0"/>
                <a:ea typeface="ＭＳ Ｐゴシック" charset="0"/>
                <a:cs typeface="Lucida Grande" charset="0"/>
                <a:sym typeface="Lucida Grande" charset="0"/>
              </a:rPr>
              <a:t>Lascaux Caves, 16 thousand years old, France</a:t>
            </a:r>
          </a:p>
          <a:p>
            <a:pPr algn="l">
              <a:lnSpc>
                <a:spcPct val="140000"/>
              </a:lnSpc>
            </a:pPr>
            <a:r>
              <a:rPr lang="en-US" sz="2800" dirty="0" smtClean="0">
                <a:solidFill>
                  <a:srgbClr val="FFFFFF"/>
                </a:solidFill>
                <a:latin typeface="Lucida Grande" charset="0"/>
                <a:ea typeface="ＭＳ Ｐゴシック" charset="0"/>
                <a:cs typeface="Lucida Grande" charset="0"/>
                <a:sym typeface="Lucida Grande" charset="0"/>
              </a:rPr>
              <a:t>King </a:t>
            </a:r>
            <a:r>
              <a:rPr lang="en-US" sz="2800" dirty="0" err="1" smtClean="0">
                <a:solidFill>
                  <a:srgbClr val="FFFFFF"/>
                </a:solidFill>
                <a:latin typeface="Lucida Grande" charset="0"/>
                <a:ea typeface="ＭＳ Ｐゴシック" charset="0"/>
                <a:cs typeface="Lucida Grande" charset="0"/>
                <a:sym typeface="Lucida Grande" charset="0"/>
              </a:rPr>
              <a:t>Mycerinus</a:t>
            </a:r>
            <a:r>
              <a:rPr lang="en-US" sz="2800" dirty="0" smtClean="0">
                <a:solidFill>
                  <a:srgbClr val="FFFFFF"/>
                </a:solidFill>
                <a:latin typeface="Lucida Grande" charset="0"/>
                <a:ea typeface="ＭＳ Ｐゴシック" charset="0"/>
                <a:cs typeface="Lucida Grande" charset="0"/>
                <a:sym typeface="Lucida Grande" charset="0"/>
              </a:rPr>
              <a:t> and Wife, 4,500 years old, Egypt</a:t>
            </a:r>
          </a:p>
          <a:p>
            <a:pPr algn="l">
              <a:lnSpc>
                <a:spcPct val="140000"/>
              </a:lnSpc>
            </a:pPr>
            <a:r>
              <a:rPr lang="en-US" sz="2800" dirty="0" err="1" smtClean="0">
                <a:solidFill>
                  <a:srgbClr val="FFFFFF"/>
                </a:solidFill>
                <a:latin typeface="Lucida Grande" charset="0"/>
                <a:ea typeface="ＭＳ Ｐゴシック" charset="0"/>
                <a:cs typeface="Lucida Grande" charset="0"/>
                <a:sym typeface="Lucida Grande" charset="0"/>
              </a:rPr>
              <a:t>Discobolus</a:t>
            </a:r>
            <a:r>
              <a:rPr lang="en-US" sz="2800" dirty="0" smtClean="0">
                <a:solidFill>
                  <a:srgbClr val="FFFFFF"/>
                </a:solidFill>
                <a:latin typeface="Lucida Grande" charset="0"/>
                <a:ea typeface="ＭＳ Ｐゴシック" charset="0"/>
                <a:cs typeface="Lucida Grande" charset="0"/>
                <a:sym typeface="Lucida Grande" charset="0"/>
              </a:rPr>
              <a:t>, 2,500 years old, Greece</a:t>
            </a:r>
          </a:p>
          <a:p>
            <a:pPr algn="l">
              <a:lnSpc>
                <a:spcPct val="140000"/>
              </a:lnSpc>
            </a:pPr>
            <a:r>
              <a:rPr lang="en-US" sz="2800" dirty="0" smtClean="0">
                <a:solidFill>
                  <a:srgbClr val="FFFFFF"/>
                </a:solidFill>
                <a:latin typeface="Lucida Grande" charset="0"/>
                <a:ea typeface="ＭＳ Ｐゴシック" charset="0"/>
                <a:cs typeface="Lucida Grande" charset="0"/>
                <a:sym typeface="Lucida Grande" charset="0"/>
              </a:rPr>
              <a:t>Leonardo Da Vinci, Madonna and Child with a Pomegranate, 1469, Italy</a:t>
            </a:r>
          </a:p>
          <a:p>
            <a:pPr algn="l">
              <a:lnSpc>
                <a:spcPct val="140000"/>
              </a:lnSpc>
            </a:pPr>
            <a:r>
              <a:rPr lang="en-US" sz="2800" dirty="0" smtClean="0">
                <a:solidFill>
                  <a:srgbClr val="FFFFFF"/>
                </a:solidFill>
                <a:latin typeface="Lucida Grande" charset="0"/>
                <a:ea typeface="ＭＳ Ｐゴシック" charset="0"/>
                <a:cs typeface="Lucida Grande" charset="0"/>
                <a:sym typeface="Lucida Grande" charset="0"/>
              </a:rPr>
              <a:t>Michelangelo, David, 1501-1504, Italy</a:t>
            </a:r>
          </a:p>
          <a:p>
            <a:pPr algn="l">
              <a:lnSpc>
                <a:spcPct val="140000"/>
              </a:lnSpc>
            </a:pPr>
            <a:r>
              <a:rPr lang="en-US" sz="2800" dirty="0" smtClean="0">
                <a:solidFill>
                  <a:srgbClr val="FFFFFF"/>
                </a:solidFill>
                <a:latin typeface="Lucida Grande" charset="0"/>
                <a:ea typeface="ＭＳ Ｐゴシック" charset="0"/>
                <a:cs typeface="Lucida Grande" charset="0"/>
                <a:sym typeface="Lucida Grande" charset="0"/>
              </a:rPr>
              <a:t>Edward Monet, Haystacks, 1891, France</a:t>
            </a:r>
          </a:p>
          <a:p>
            <a:pPr algn="l">
              <a:lnSpc>
                <a:spcPct val="140000"/>
              </a:lnSpc>
            </a:pPr>
            <a:r>
              <a:rPr lang="en-US" sz="2800" dirty="0" smtClean="0">
                <a:solidFill>
                  <a:srgbClr val="FFFFFF"/>
                </a:solidFill>
                <a:latin typeface="Lucida Grande" charset="0"/>
                <a:ea typeface="ＭＳ Ｐゴシック" charset="0"/>
                <a:cs typeface="Lucida Grande" charset="0"/>
                <a:sym typeface="Lucida Grande" charset="0"/>
              </a:rPr>
              <a:t>Pablo Picasso, </a:t>
            </a:r>
            <a:r>
              <a:rPr lang="en-US" sz="2800" dirty="0" err="1" smtClean="0">
                <a:solidFill>
                  <a:srgbClr val="FFFFFF"/>
                </a:solidFill>
                <a:latin typeface="Lucida Grande" charset="0"/>
                <a:ea typeface="ＭＳ Ｐゴシック" charset="0"/>
                <a:cs typeface="Lucida Grande" charset="0"/>
                <a:sym typeface="Lucida Grande" charset="0"/>
              </a:rPr>
              <a:t>Vollard</a:t>
            </a:r>
            <a:r>
              <a:rPr lang="en-US" sz="2800" dirty="0" smtClean="0">
                <a:solidFill>
                  <a:srgbClr val="FFFFFF"/>
                </a:solidFill>
                <a:latin typeface="Lucida Grande" charset="0"/>
                <a:ea typeface="ＭＳ Ｐゴシック" charset="0"/>
                <a:cs typeface="Lucida Grande" charset="0"/>
                <a:sym typeface="Lucida Grande" charset="0"/>
              </a:rPr>
              <a:t>, 1910, France</a:t>
            </a:r>
          </a:p>
          <a:p>
            <a:pPr algn="l">
              <a:lnSpc>
                <a:spcPct val="140000"/>
              </a:lnSpc>
            </a:pPr>
            <a:r>
              <a:rPr lang="en-US" sz="2800" dirty="0" smtClean="0">
                <a:solidFill>
                  <a:srgbClr val="FFFFFF"/>
                </a:solidFill>
                <a:latin typeface="Lucida Grande" charset="0"/>
                <a:ea typeface="ＭＳ Ｐゴシック" charset="0"/>
                <a:cs typeface="Lucida Grande" charset="0"/>
                <a:sym typeface="Lucida Grande" charset="0"/>
              </a:rPr>
              <a:t>El </a:t>
            </a:r>
            <a:r>
              <a:rPr lang="en-US" sz="2800" dirty="0" err="1" smtClean="0">
                <a:solidFill>
                  <a:srgbClr val="FFFFFF"/>
                </a:solidFill>
                <a:latin typeface="Lucida Grande" charset="0"/>
                <a:ea typeface="ＭＳ Ｐゴシック" charset="0"/>
                <a:cs typeface="Lucida Grande" charset="0"/>
                <a:sym typeface="Lucida Grande" charset="0"/>
              </a:rPr>
              <a:t>Lissitzky</a:t>
            </a:r>
            <a:r>
              <a:rPr lang="en-US" sz="2800" dirty="0" smtClean="0">
                <a:solidFill>
                  <a:srgbClr val="FFFFFF"/>
                </a:solidFill>
                <a:latin typeface="Lucida Grande" charset="0"/>
                <a:ea typeface="ＭＳ Ｐゴシック" charset="0"/>
                <a:cs typeface="Lucida Grande" charset="0"/>
                <a:sym typeface="Lucida Grande" charset="0"/>
              </a:rPr>
              <a:t>, </a:t>
            </a:r>
            <a:r>
              <a:rPr lang="en-US" sz="2800" dirty="0" err="1" smtClean="0">
                <a:solidFill>
                  <a:srgbClr val="FFFFFF"/>
                </a:solidFill>
                <a:latin typeface="Lucida Grande" charset="0"/>
                <a:ea typeface="ＭＳ Ｐゴシック" charset="0"/>
                <a:cs typeface="Lucida Grande" charset="0"/>
                <a:sym typeface="Lucida Grande" charset="0"/>
              </a:rPr>
              <a:t>Proun</a:t>
            </a:r>
            <a:r>
              <a:rPr lang="en-US" sz="2800" dirty="0" smtClean="0">
                <a:solidFill>
                  <a:srgbClr val="FFFFFF"/>
                </a:solidFill>
                <a:latin typeface="Lucida Grande" charset="0"/>
                <a:ea typeface="ＭＳ Ｐゴシック" charset="0"/>
                <a:cs typeface="Lucida Grande" charset="0"/>
                <a:sym typeface="Lucida Grande" charset="0"/>
              </a:rPr>
              <a:t> 12E, 1923, Russia</a:t>
            </a:r>
          </a:p>
          <a:p>
            <a:pPr algn="l">
              <a:lnSpc>
                <a:spcPct val="140000"/>
              </a:lnSpc>
            </a:pPr>
            <a:r>
              <a:rPr lang="en-US" sz="2800" dirty="0" smtClean="0">
                <a:solidFill>
                  <a:srgbClr val="FFFFFF"/>
                </a:solidFill>
                <a:latin typeface="Lucida Grande" charset="0"/>
                <a:ea typeface="ＭＳ Ｐゴシック" charset="0"/>
                <a:cs typeface="Lucida Grande" charset="0"/>
                <a:sym typeface="Lucida Grande" charset="0"/>
              </a:rPr>
              <a:t>Piet Mondrian, Composition in Red, Yellow, Blue, 1931</a:t>
            </a:r>
          </a:p>
          <a:p>
            <a:pPr algn="l">
              <a:lnSpc>
                <a:spcPct val="140000"/>
              </a:lnSpc>
            </a:pPr>
            <a:r>
              <a:rPr lang="en-US" sz="2800" dirty="0" smtClean="0">
                <a:solidFill>
                  <a:srgbClr val="FFFFFF"/>
                </a:solidFill>
                <a:latin typeface="Lucida Grande" charset="0"/>
                <a:ea typeface="ＭＳ Ｐゴシック" charset="0"/>
                <a:cs typeface="Lucida Grande" charset="0"/>
                <a:sym typeface="Lucida Grande" charset="0"/>
              </a:rPr>
              <a:t>Joseph Albers, Homage to the Square, 1950</a:t>
            </a:r>
          </a:p>
          <a:p>
            <a:pPr algn="l">
              <a:lnSpc>
                <a:spcPct val="140000"/>
              </a:lnSpc>
            </a:pPr>
            <a:r>
              <a:rPr lang="en-US" sz="2800" dirty="0" smtClean="0">
                <a:solidFill>
                  <a:srgbClr val="FFFFFF"/>
                </a:solidFill>
                <a:latin typeface="Lucida Grande" charset="0"/>
                <a:ea typeface="ＭＳ Ｐゴシック" charset="0"/>
                <a:cs typeface="Lucida Grande" charset="0"/>
                <a:sym typeface="Lucida Grande" charset="0"/>
              </a:rPr>
              <a:t>Jackson Pollock, Lavender Mist, 1950, New York</a:t>
            </a:r>
            <a:endParaRPr lang="en-US" sz="2800" dirty="0">
              <a:solidFill>
                <a:srgbClr val="FFFFFF"/>
              </a:solidFill>
              <a:latin typeface="Lucida Grande" charset="0"/>
              <a:ea typeface="ＭＳ Ｐゴシック" charset="0"/>
              <a:cs typeface="Lucida Grande" charset="0"/>
              <a:sym typeface="Lucida Grande" charset="0"/>
            </a:endParaRPr>
          </a:p>
        </p:txBody>
      </p:sp>
      <p:sp>
        <p:nvSpPr>
          <p:cNvPr id="32770" name="Rectangle 2"/>
          <p:cNvSpPr>
            <a:spLocks/>
          </p:cNvSpPr>
          <p:nvPr/>
        </p:nvSpPr>
        <p:spPr bwMode="auto">
          <a:xfrm>
            <a:off x="5581650" y="495300"/>
            <a:ext cx="1827213" cy="774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r>
              <a:rPr lang="en-US" sz="4800" i="1">
                <a:solidFill>
                  <a:srgbClr val="66B132"/>
                </a:solidFill>
                <a:ea typeface="ＭＳ Ｐゴシック" charset="0"/>
                <a:cs typeface="Gill Sans" charset="0"/>
              </a:rPr>
              <a:t>Images:</a:t>
            </a:r>
          </a:p>
        </p:txBody>
      </p:sp>
    </p:spTree>
  </p:cSld>
  <p:clrMapOvr>
    <a:masterClrMapping/>
  </p:clrMapOvr>
  <p:transition xmlns:p14="http://schemas.microsoft.com/office/powerpoint/2010/main" advTm="11807"/>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7169" name="Picture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85863" y="2525713"/>
            <a:ext cx="1666875" cy="260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7170" name="Picture 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108700" y="6959600"/>
            <a:ext cx="1854200" cy="2551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7171" name="Picture 3"/>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235950" y="6959600"/>
            <a:ext cx="1927225" cy="2566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7172" name="Picture 4"/>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036888" y="2828925"/>
            <a:ext cx="1919287" cy="2836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sp>
        <p:nvSpPr>
          <p:cNvPr id="7173" name="Line 5"/>
          <p:cNvSpPr>
            <a:spLocks noChangeShapeType="1"/>
          </p:cNvSpPr>
          <p:nvPr/>
        </p:nvSpPr>
        <p:spPr bwMode="auto">
          <a:xfrm>
            <a:off x="79375" y="2019300"/>
            <a:ext cx="1139825" cy="0"/>
          </a:xfrm>
          <a:prstGeom prst="line">
            <a:avLst/>
          </a:prstGeom>
          <a:noFill/>
          <a:ln w="38100" cap="flat">
            <a:solidFill>
              <a:srgbClr val="AFBDE7"/>
            </a:solidFill>
            <a:prstDash val="sysDot"/>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a:p>
        </p:txBody>
      </p:sp>
      <p:sp>
        <p:nvSpPr>
          <p:cNvPr id="7174" name="Line 6"/>
          <p:cNvSpPr>
            <a:spLocks noChangeShapeType="1"/>
          </p:cNvSpPr>
          <p:nvPr/>
        </p:nvSpPr>
        <p:spPr bwMode="auto">
          <a:xfrm>
            <a:off x="1917700" y="1841500"/>
            <a:ext cx="0" cy="682625"/>
          </a:xfrm>
          <a:prstGeom prst="line">
            <a:avLst/>
          </a:prstGeom>
          <a:noFill/>
          <a:ln w="38100" cap="flat">
            <a:solidFill>
              <a:srgbClr val="BC7525"/>
            </a:solidFill>
            <a:prstDash val="solid"/>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a:p>
        </p:txBody>
      </p:sp>
      <p:sp>
        <p:nvSpPr>
          <p:cNvPr id="7175" name="Line 7"/>
          <p:cNvSpPr>
            <a:spLocks noChangeShapeType="1"/>
          </p:cNvSpPr>
          <p:nvPr/>
        </p:nvSpPr>
        <p:spPr bwMode="auto">
          <a:xfrm>
            <a:off x="12153900" y="914400"/>
            <a:ext cx="0" cy="1143000"/>
          </a:xfrm>
          <a:prstGeom prst="line">
            <a:avLst/>
          </a:prstGeom>
          <a:noFill/>
          <a:ln w="38100" cap="flat">
            <a:solidFill>
              <a:srgbClr val="F8CCCC"/>
            </a:solidFill>
            <a:prstDash val="solid"/>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a:p>
        </p:txBody>
      </p:sp>
      <p:sp>
        <p:nvSpPr>
          <p:cNvPr id="7176" name="Rectangle 8"/>
          <p:cNvSpPr>
            <a:spLocks/>
          </p:cNvSpPr>
          <p:nvPr/>
        </p:nvSpPr>
        <p:spPr bwMode="auto">
          <a:xfrm>
            <a:off x="165100" y="1066800"/>
            <a:ext cx="3530600" cy="660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r>
              <a:rPr lang="en-US">
                <a:solidFill>
                  <a:srgbClr val="EDE6BB"/>
                </a:solidFill>
                <a:ea typeface="ＭＳ Ｐゴシック" charset="0"/>
                <a:cs typeface="Gill Sans" charset="0"/>
              </a:rPr>
              <a:t>35,000 years ago</a:t>
            </a:r>
          </a:p>
        </p:txBody>
      </p:sp>
      <p:sp>
        <p:nvSpPr>
          <p:cNvPr id="7177" name="Line 9"/>
          <p:cNvSpPr>
            <a:spLocks noChangeShapeType="1"/>
          </p:cNvSpPr>
          <p:nvPr/>
        </p:nvSpPr>
        <p:spPr bwMode="auto">
          <a:xfrm>
            <a:off x="10693400" y="1879600"/>
            <a:ext cx="12700" cy="482600"/>
          </a:xfrm>
          <a:prstGeom prst="line">
            <a:avLst/>
          </a:prstGeom>
          <a:noFill/>
          <a:ln w="38100" cap="flat">
            <a:solidFill>
              <a:srgbClr val="BC7525"/>
            </a:solidFill>
            <a:prstDash val="solid"/>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a:p>
        </p:txBody>
      </p:sp>
      <p:sp>
        <p:nvSpPr>
          <p:cNvPr id="7178" name="Rectangle 10"/>
          <p:cNvSpPr>
            <a:spLocks/>
          </p:cNvSpPr>
          <p:nvPr/>
        </p:nvSpPr>
        <p:spPr bwMode="auto">
          <a:xfrm>
            <a:off x="9963150" y="1301750"/>
            <a:ext cx="808038" cy="48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r>
              <a:rPr lang="en-US" sz="2800">
                <a:solidFill>
                  <a:srgbClr val="EDE6BB"/>
                </a:solidFill>
                <a:ea typeface="ＭＳ Ｐゴシック" charset="0"/>
                <a:cs typeface="Gill Sans" charset="0"/>
              </a:rPr>
              <a:t>-4.5k</a:t>
            </a:r>
          </a:p>
        </p:txBody>
      </p:sp>
      <p:sp>
        <p:nvSpPr>
          <p:cNvPr id="7179" name="Line 11"/>
          <p:cNvSpPr>
            <a:spLocks noChangeShapeType="1"/>
          </p:cNvSpPr>
          <p:nvPr/>
        </p:nvSpPr>
        <p:spPr bwMode="auto">
          <a:xfrm>
            <a:off x="5651500" y="1854200"/>
            <a:ext cx="0" cy="682625"/>
          </a:xfrm>
          <a:prstGeom prst="line">
            <a:avLst/>
          </a:prstGeom>
          <a:noFill/>
          <a:ln w="38100" cap="flat">
            <a:solidFill>
              <a:srgbClr val="BC7525"/>
            </a:solidFill>
            <a:prstDash val="solid"/>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a:p>
        </p:txBody>
      </p:sp>
      <p:sp>
        <p:nvSpPr>
          <p:cNvPr id="7180" name="Rectangle 12"/>
          <p:cNvSpPr>
            <a:spLocks/>
          </p:cNvSpPr>
          <p:nvPr/>
        </p:nvSpPr>
        <p:spPr bwMode="auto">
          <a:xfrm>
            <a:off x="5189538" y="1076325"/>
            <a:ext cx="958850" cy="635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r>
              <a:rPr lang="en-US" sz="3800">
                <a:solidFill>
                  <a:srgbClr val="EDE6BB"/>
                </a:solidFill>
                <a:ea typeface="ＭＳ Ｐゴシック" charset="0"/>
                <a:cs typeface="Gill Sans" charset="0"/>
              </a:rPr>
              <a:t>-20k</a:t>
            </a:r>
          </a:p>
        </p:txBody>
      </p:sp>
      <p:sp>
        <p:nvSpPr>
          <p:cNvPr id="7181" name="Line 13"/>
          <p:cNvSpPr>
            <a:spLocks noChangeShapeType="1"/>
          </p:cNvSpPr>
          <p:nvPr/>
        </p:nvSpPr>
        <p:spPr bwMode="auto">
          <a:xfrm flipH="1">
            <a:off x="8826500" y="2362200"/>
            <a:ext cx="1879600" cy="2133600"/>
          </a:xfrm>
          <a:prstGeom prst="line">
            <a:avLst/>
          </a:prstGeom>
          <a:noFill/>
          <a:ln w="38100" cap="flat">
            <a:solidFill>
              <a:srgbClr val="BC7525"/>
            </a:solidFill>
            <a:prstDash val="solid"/>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a:p>
        </p:txBody>
      </p:sp>
      <p:sp>
        <p:nvSpPr>
          <p:cNvPr id="7182" name="Line 14"/>
          <p:cNvSpPr>
            <a:spLocks noChangeShapeType="1"/>
          </p:cNvSpPr>
          <p:nvPr/>
        </p:nvSpPr>
        <p:spPr bwMode="auto">
          <a:xfrm>
            <a:off x="11341100" y="1879600"/>
            <a:ext cx="12700" cy="520700"/>
          </a:xfrm>
          <a:prstGeom prst="line">
            <a:avLst/>
          </a:prstGeom>
          <a:noFill/>
          <a:ln w="38100" cap="flat">
            <a:solidFill>
              <a:srgbClr val="BC7525"/>
            </a:solidFill>
            <a:prstDash val="solid"/>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a:p>
        </p:txBody>
      </p:sp>
      <p:sp>
        <p:nvSpPr>
          <p:cNvPr id="7183" name="Rectangle 15"/>
          <p:cNvSpPr>
            <a:spLocks/>
          </p:cNvSpPr>
          <p:nvPr/>
        </p:nvSpPr>
        <p:spPr bwMode="auto">
          <a:xfrm>
            <a:off x="6535738" y="1130300"/>
            <a:ext cx="866775"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r>
              <a:rPr lang="en-US" sz="3400">
                <a:solidFill>
                  <a:srgbClr val="EDE6BB"/>
                </a:solidFill>
                <a:ea typeface="ＭＳ Ｐゴシック" charset="0"/>
                <a:cs typeface="Gill Sans" charset="0"/>
              </a:rPr>
              <a:t>-16k</a:t>
            </a:r>
          </a:p>
        </p:txBody>
      </p:sp>
      <p:pic>
        <p:nvPicPr>
          <p:cNvPr id="7184" name="Picture 16"/>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927725" y="2600325"/>
            <a:ext cx="2579688" cy="1690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7185" name="Picture 17"/>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2959100" y="6654800"/>
            <a:ext cx="1687513" cy="284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sp>
        <p:nvSpPr>
          <p:cNvPr id="7186" name="Line 18"/>
          <p:cNvSpPr>
            <a:spLocks noChangeShapeType="1"/>
          </p:cNvSpPr>
          <p:nvPr/>
        </p:nvSpPr>
        <p:spPr bwMode="auto">
          <a:xfrm flipH="1">
            <a:off x="9055100" y="2387600"/>
            <a:ext cx="2311400" cy="2603500"/>
          </a:xfrm>
          <a:prstGeom prst="line">
            <a:avLst/>
          </a:prstGeom>
          <a:noFill/>
          <a:ln w="38100" cap="flat">
            <a:solidFill>
              <a:srgbClr val="BC7525"/>
            </a:solidFill>
            <a:prstDash val="solid"/>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a:p>
        </p:txBody>
      </p:sp>
      <p:pic>
        <p:nvPicPr>
          <p:cNvPr id="7187" name="Picture 19"/>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596900" y="5448300"/>
            <a:ext cx="2017713" cy="3028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sp>
        <p:nvSpPr>
          <p:cNvPr id="7188" name="Line 20"/>
          <p:cNvSpPr>
            <a:spLocks noChangeShapeType="1"/>
          </p:cNvSpPr>
          <p:nvPr/>
        </p:nvSpPr>
        <p:spPr bwMode="auto">
          <a:xfrm>
            <a:off x="6959600" y="1854200"/>
            <a:ext cx="0" cy="682625"/>
          </a:xfrm>
          <a:prstGeom prst="line">
            <a:avLst/>
          </a:prstGeom>
          <a:noFill/>
          <a:ln w="38100" cap="flat">
            <a:solidFill>
              <a:srgbClr val="BC7525"/>
            </a:solidFill>
            <a:prstDash val="solid"/>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a:p>
        </p:txBody>
      </p:sp>
      <p:sp>
        <p:nvSpPr>
          <p:cNvPr id="7189" name="Rectangle 21"/>
          <p:cNvSpPr>
            <a:spLocks/>
          </p:cNvSpPr>
          <p:nvPr/>
        </p:nvSpPr>
        <p:spPr bwMode="auto">
          <a:xfrm>
            <a:off x="10852150" y="1365250"/>
            <a:ext cx="65405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r>
              <a:rPr lang="en-US" sz="2200">
                <a:solidFill>
                  <a:srgbClr val="EDE6BB"/>
                </a:solidFill>
                <a:ea typeface="ＭＳ Ｐゴシック" charset="0"/>
                <a:cs typeface="Gill Sans" charset="0"/>
              </a:rPr>
              <a:t>-2.5k</a:t>
            </a:r>
          </a:p>
        </p:txBody>
      </p:sp>
      <p:sp>
        <p:nvSpPr>
          <p:cNvPr id="7190" name="Rectangle 22"/>
          <p:cNvSpPr>
            <a:spLocks/>
          </p:cNvSpPr>
          <p:nvPr/>
        </p:nvSpPr>
        <p:spPr bwMode="auto">
          <a:xfrm>
            <a:off x="11571288" y="1358900"/>
            <a:ext cx="41910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r>
              <a:rPr lang="en-US" sz="2000">
                <a:solidFill>
                  <a:srgbClr val="EDE6BB"/>
                </a:solidFill>
                <a:ea typeface="ＭＳ Ｐゴシック" charset="0"/>
                <a:cs typeface="Gill Sans" charset="0"/>
              </a:rPr>
              <a:t>-1k</a:t>
            </a:r>
          </a:p>
        </p:txBody>
      </p:sp>
      <p:sp>
        <p:nvSpPr>
          <p:cNvPr id="7191" name="Line 23"/>
          <p:cNvSpPr>
            <a:spLocks noChangeShapeType="1"/>
          </p:cNvSpPr>
          <p:nvPr/>
        </p:nvSpPr>
        <p:spPr bwMode="auto">
          <a:xfrm>
            <a:off x="12001500" y="1879600"/>
            <a:ext cx="12700" cy="558800"/>
          </a:xfrm>
          <a:prstGeom prst="line">
            <a:avLst/>
          </a:prstGeom>
          <a:noFill/>
          <a:ln w="38100" cap="flat">
            <a:solidFill>
              <a:srgbClr val="BC7525"/>
            </a:solidFill>
            <a:prstDash val="solid"/>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a:p>
        </p:txBody>
      </p:sp>
      <p:sp>
        <p:nvSpPr>
          <p:cNvPr id="7192" name="Line 24"/>
          <p:cNvSpPr>
            <a:spLocks noChangeShapeType="1"/>
          </p:cNvSpPr>
          <p:nvPr/>
        </p:nvSpPr>
        <p:spPr bwMode="auto">
          <a:xfrm>
            <a:off x="12128500" y="1879600"/>
            <a:ext cx="12700" cy="2540000"/>
          </a:xfrm>
          <a:prstGeom prst="line">
            <a:avLst/>
          </a:prstGeom>
          <a:noFill/>
          <a:ln w="38100" cap="flat">
            <a:solidFill>
              <a:srgbClr val="BC7525"/>
            </a:solidFill>
            <a:prstDash val="solid"/>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a:p>
        </p:txBody>
      </p:sp>
      <p:sp>
        <p:nvSpPr>
          <p:cNvPr id="7193" name="Rectangle 25"/>
          <p:cNvSpPr>
            <a:spLocks/>
          </p:cNvSpPr>
          <p:nvPr/>
        </p:nvSpPr>
        <p:spPr bwMode="auto">
          <a:xfrm>
            <a:off x="11547475" y="5981700"/>
            <a:ext cx="5969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r>
              <a:rPr lang="en-US" sz="2200">
                <a:solidFill>
                  <a:srgbClr val="EDE6BB"/>
                </a:solidFill>
                <a:ea typeface="ＭＳ Ｐゴシック" charset="0"/>
                <a:cs typeface="Gill Sans" charset="0"/>
              </a:rPr>
              <a:t>-100</a:t>
            </a:r>
          </a:p>
        </p:txBody>
      </p:sp>
      <p:sp>
        <p:nvSpPr>
          <p:cNvPr id="7194" name="Line 26"/>
          <p:cNvSpPr>
            <a:spLocks noChangeShapeType="1"/>
          </p:cNvSpPr>
          <p:nvPr/>
        </p:nvSpPr>
        <p:spPr bwMode="auto">
          <a:xfrm flipH="1">
            <a:off x="2501900" y="4495800"/>
            <a:ext cx="6324600" cy="1663700"/>
          </a:xfrm>
          <a:prstGeom prst="line">
            <a:avLst/>
          </a:prstGeom>
          <a:noFill/>
          <a:ln w="38100" cap="flat">
            <a:solidFill>
              <a:srgbClr val="BC7525"/>
            </a:solidFill>
            <a:prstDash val="solid"/>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a:p>
        </p:txBody>
      </p:sp>
      <p:sp>
        <p:nvSpPr>
          <p:cNvPr id="7195" name="Line 27"/>
          <p:cNvSpPr>
            <a:spLocks noChangeShapeType="1"/>
          </p:cNvSpPr>
          <p:nvPr/>
        </p:nvSpPr>
        <p:spPr bwMode="auto">
          <a:xfrm flipH="1">
            <a:off x="4827588" y="4978400"/>
            <a:ext cx="4252912" cy="2016125"/>
          </a:xfrm>
          <a:prstGeom prst="line">
            <a:avLst/>
          </a:prstGeom>
          <a:noFill/>
          <a:ln w="38100" cap="flat">
            <a:solidFill>
              <a:srgbClr val="BC7525"/>
            </a:solidFill>
            <a:prstDash val="solid"/>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a:p>
        </p:txBody>
      </p:sp>
      <p:sp>
        <p:nvSpPr>
          <p:cNvPr id="7196" name="Line 28"/>
          <p:cNvSpPr>
            <a:spLocks noChangeShapeType="1"/>
          </p:cNvSpPr>
          <p:nvPr/>
        </p:nvSpPr>
        <p:spPr bwMode="auto">
          <a:xfrm flipH="1">
            <a:off x="9093200" y="2425700"/>
            <a:ext cx="2921000" cy="4343400"/>
          </a:xfrm>
          <a:prstGeom prst="line">
            <a:avLst/>
          </a:prstGeom>
          <a:noFill/>
          <a:ln w="38100" cap="flat">
            <a:solidFill>
              <a:srgbClr val="BC7525"/>
            </a:solidFill>
            <a:prstDash val="solid"/>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a:p>
        </p:txBody>
      </p:sp>
      <p:sp>
        <p:nvSpPr>
          <p:cNvPr id="7197" name="Line 29"/>
          <p:cNvSpPr>
            <a:spLocks noChangeShapeType="1"/>
          </p:cNvSpPr>
          <p:nvPr/>
        </p:nvSpPr>
        <p:spPr bwMode="auto">
          <a:xfrm>
            <a:off x="1320800" y="2019300"/>
            <a:ext cx="11595100" cy="0"/>
          </a:xfrm>
          <a:prstGeom prst="line">
            <a:avLst/>
          </a:prstGeom>
          <a:noFill/>
          <a:ln w="38100" cap="flat">
            <a:solidFill>
              <a:srgbClr val="AFBDE7"/>
            </a:solidFill>
            <a:prstDash val="solid"/>
            <a:miter lim="800000"/>
            <a:headEnd type="none" w="med" len="med"/>
            <a:tailEnd type="triangl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a:p>
        </p:txBody>
      </p:sp>
      <p:pic>
        <p:nvPicPr>
          <p:cNvPr id="7198" name="Picture 30"/>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0729913" y="6437313"/>
            <a:ext cx="1625600" cy="2368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sp>
        <p:nvSpPr>
          <p:cNvPr id="7199" name="Line 31"/>
          <p:cNvSpPr>
            <a:spLocks noChangeShapeType="1"/>
          </p:cNvSpPr>
          <p:nvPr/>
        </p:nvSpPr>
        <p:spPr bwMode="auto">
          <a:xfrm flipH="1">
            <a:off x="11188700" y="2451100"/>
            <a:ext cx="927100" cy="3911600"/>
          </a:xfrm>
          <a:prstGeom prst="line">
            <a:avLst/>
          </a:prstGeom>
          <a:noFill/>
          <a:ln w="38100" cap="flat">
            <a:solidFill>
              <a:srgbClr val="BC7525"/>
            </a:solidFill>
            <a:prstDash val="solid"/>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a:p>
        </p:txBody>
      </p:sp>
      <p:sp>
        <p:nvSpPr>
          <p:cNvPr id="7200" name="Line 32"/>
          <p:cNvSpPr>
            <a:spLocks noChangeShapeType="1"/>
          </p:cNvSpPr>
          <p:nvPr/>
        </p:nvSpPr>
        <p:spPr bwMode="auto">
          <a:xfrm>
            <a:off x="12090400" y="1905000"/>
            <a:ext cx="12700" cy="558800"/>
          </a:xfrm>
          <a:prstGeom prst="line">
            <a:avLst/>
          </a:prstGeom>
          <a:noFill/>
          <a:ln w="38100" cap="flat">
            <a:solidFill>
              <a:srgbClr val="BC7525"/>
            </a:solidFill>
            <a:prstDash val="solid"/>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a:p>
        </p:txBody>
      </p:sp>
      <p:pic>
        <p:nvPicPr>
          <p:cNvPr id="7201" name="Picture 33"/>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10801350" y="4470400"/>
            <a:ext cx="1965325" cy="1435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sp>
        <p:nvSpPr>
          <p:cNvPr id="7202" name="Rectangle 34"/>
          <p:cNvSpPr>
            <a:spLocks/>
          </p:cNvSpPr>
          <p:nvPr/>
        </p:nvSpPr>
        <p:spPr bwMode="auto">
          <a:xfrm>
            <a:off x="12250738" y="4048125"/>
            <a:ext cx="458787"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r>
              <a:rPr lang="en-US" sz="2200">
                <a:solidFill>
                  <a:srgbClr val="EDE6BB"/>
                </a:solidFill>
                <a:ea typeface="ＭＳ Ｐゴシック" charset="0"/>
                <a:cs typeface="Gill Sans" charset="0"/>
              </a:rPr>
              <a:t>-60</a:t>
            </a:r>
          </a:p>
        </p:txBody>
      </p:sp>
      <p:sp>
        <p:nvSpPr>
          <p:cNvPr id="7203" name="Rectangle 35"/>
          <p:cNvSpPr>
            <a:spLocks/>
          </p:cNvSpPr>
          <p:nvPr/>
        </p:nvSpPr>
        <p:spPr bwMode="auto">
          <a:xfrm>
            <a:off x="92075" y="222250"/>
            <a:ext cx="5740400" cy="698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p>
            <a:r>
              <a:rPr lang="en-US" sz="4200">
                <a:solidFill>
                  <a:srgbClr val="F8CCCC"/>
                </a:solidFill>
                <a:ea typeface="ＭＳ Ｐゴシック" charset="0"/>
                <a:cs typeface="Gill Sans" charset="0"/>
              </a:rPr>
              <a:t>ART HISTORY (SO FAR)</a:t>
            </a:r>
          </a:p>
        </p:txBody>
      </p:sp>
      <p:sp>
        <p:nvSpPr>
          <p:cNvPr id="7204" name="Line 36"/>
          <p:cNvSpPr>
            <a:spLocks noChangeShapeType="1"/>
          </p:cNvSpPr>
          <p:nvPr/>
        </p:nvSpPr>
        <p:spPr bwMode="auto">
          <a:xfrm flipH="1">
            <a:off x="7131050" y="4546600"/>
            <a:ext cx="3457575" cy="2281238"/>
          </a:xfrm>
          <a:prstGeom prst="line">
            <a:avLst/>
          </a:prstGeom>
          <a:noFill/>
          <a:ln w="38100" cap="flat">
            <a:solidFill>
              <a:srgbClr val="BC7525"/>
            </a:solidFill>
            <a:prstDash val="solid"/>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a:p>
        </p:txBody>
      </p:sp>
      <p:sp>
        <p:nvSpPr>
          <p:cNvPr id="7205" name="Line 37"/>
          <p:cNvSpPr>
            <a:spLocks noChangeShapeType="1"/>
          </p:cNvSpPr>
          <p:nvPr/>
        </p:nvSpPr>
        <p:spPr bwMode="auto">
          <a:xfrm flipH="1">
            <a:off x="4556125" y="2527300"/>
            <a:ext cx="1103313" cy="841375"/>
          </a:xfrm>
          <a:prstGeom prst="line">
            <a:avLst/>
          </a:prstGeom>
          <a:noFill/>
          <a:ln w="38100" cap="flat">
            <a:solidFill>
              <a:srgbClr val="BC7525"/>
            </a:solidFill>
            <a:prstDash val="solid"/>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a:p>
        </p:txBody>
      </p:sp>
      <p:sp>
        <p:nvSpPr>
          <p:cNvPr id="7206" name="Rectangle 38"/>
          <p:cNvSpPr>
            <a:spLocks/>
          </p:cNvSpPr>
          <p:nvPr/>
        </p:nvSpPr>
        <p:spPr bwMode="auto">
          <a:xfrm>
            <a:off x="11504613" y="349250"/>
            <a:ext cx="1270000" cy="48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p>
            <a:r>
              <a:rPr lang="en-US" sz="2800">
                <a:solidFill>
                  <a:srgbClr val="F8CCCC"/>
                </a:solidFill>
                <a:ea typeface="ＭＳ Ｐゴシック" charset="0"/>
                <a:cs typeface="Gill Sans" charset="0"/>
              </a:rPr>
              <a:t>Today</a:t>
            </a:r>
          </a:p>
        </p:txBody>
      </p:sp>
      <p:sp>
        <p:nvSpPr>
          <p:cNvPr id="7207" name="Rectangle 39"/>
          <p:cNvSpPr>
            <a:spLocks/>
          </p:cNvSpPr>
          <p:nvPr/>
        </p:nvSpPr>
        <p:spPr bwMode="auto">
          <a:xfrm>
            <a:off x="8132763" y="6411913"/>
            <a:ext cx="598487"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r>
              <a:rPr lang="en-US" sz="2200">
                <a:solidFill>
                  <a:srgbClr val="EDE6BB"/>
                </a:solidFill>
                <a:ea typeface="ＭＳ Ｐゴシック" charset="0"/>
                <a:cs typeface="Gill Sans" charset="0"/>
              </a:rPr>
              <a:t>-500</a:t>
            </a: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4"/>
          <a:stretch>
            <a:fillRect/>
          </a:stretch>
        </p:blipFill>
        <p:spPr>
          <a:xfrm>
            <a:off x="12039600" y="8788400"/>
            <a:ext cx="812800" cy="812800"/>
          </a:xfrm>
          <a:prstGeom prst="rect">
            <a:avLst/>
          </a:prstGeom>
        </p:spPr>
      </p:pic>
    </p:spTree>
  </p:cSld>
  <p:clrMapOvr>
    <a:masterClrMapping/>
  </p:clrMapOvr>
  <p:transition xmlns:p14="http://schemas.microsoft.com/office/powerpoint/2010/main" advTm="20032"/>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0241" name="Rectangle 1"/>
          <p:cNvSpPr>
            <a:spLocks/>
          </p:cNvSpPr>
          <p:nvPr/>
        </p:nvSpPr>
        <p:spPr bwMode="auto">
          <a:xfrm>
            <a:off x="2097088" y="3254375"/>
            <a:ext cx="8801100" cy="3238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r>
              <a:rPr lang="en-US" sz="7200">
                <a:solidFill>
                  <a:srgbClr val="DCD5CA"/>
                </a:solidFill>
                <a:ea typeface="ＭＳ Ｐゴシック" charset="0"/>
                <a:cs typeface="Gill Sans" charset="0"/>
              </a:rPr>
              <a:t>Abstract Expressionism</a:t>
            </a:r>
          </a:p>
          <a:p>
            <a:r>
              <a:rPr lang="en-US" sz="7200">
                <a:solidFill>
                  <a:srgbClr val="DCD5CA"/>
                </a:solidFill>
                <a:ea typeface="ＭＳ Ｐゴシック" charset="0"/>
                <a:cs typeface="Gill Sans" charset="0"/>
              </a:rPr>
              <a:t>and</a:t>
            </a:r>
          </a:p>
          <a:p>
            <a:r>
              <a:rPr lang="en-US" sz="7200">
                <a:solidFill>
                  <a:srgbClr val="DCD5CA"/>
                </a:solidFill>
                <a:ea typeface="ＭＳ Ｐゴシック" charset="0"/>
                <a:cs typeface="Gill Sans" charset="0"/>
              </a:rPr>
              <a:t>Color Field Painting</a:t>
            </a:r>
          </a:p>
        </p:txBody>
      </p:sp>
      <p:sp>
        <p:nvSpPr>
          <p:cNvPr id="10242" name="Rectangle 2"/>
          <p:cNvSpPr>
            <a:spLocks/>
          </p:cNvSpPr>
          <p:nvPr/>
        </p:nvSpPr>
        <p:spPr bwMode="auto">
          <a:xfrm>
            <a:off x="4438650" y="1276350"/>
            <a:ext cx="3783013" cy="1117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r>
              <a:rPr lang="en-US" sz="7200" i="1">
                <a:solidFill>
                  <a:srgbClr val="66B132"/>
                </a:solidFill>
                <a:ea typeface="ＭＳ Ｐゴシック" charset="0"/>
                <a:cs typeface="Gill Sans" charset="0"/>
              </a:rPr>
              <a:t>next week:</a:t>
            </a: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039600" y="8788400"/>
            <a:ext cx="812800" cy="812800"/>
          </a:xfrm>
          <a:prstGeom prst="rect">
            <a:avLst/>
          </a:prstGeom>
        </p:spPr>
      </p:pic>
    </p:spTree>
  </p:cSld>
  <p:clrMapOvr>
    <a:masterClrMapping/>
  </p:clrMapOvr>
  <p:transition xmlns:p14="http://schemas.microsoft.com/office/powerpoint/2010/main" advTm="13705"/>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2289" name="Rectangle 1"/>
          <p:cNvSpPr>
            <a:spLocks/>
          </p:cNvSpPr>
          <p:nvPr/>
        </p:nvSpPr>
        <p:spPr bwMode="auto">
          <a:xfrm>
            <a:off x="2097088" y="3254375"/>
            <a:ext cx="8801100" cy="3238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r>
              <a:rPr lang="en-US" sz="7200">
                <a:solidFill>
                  <a:srgbClr val="DCD5CA"/>
                </a:solidFill>
                <a:ea typeface="ＭＳ Ｐゴシック" charset="0"/>
                <a:cs typeface="Gill Sans" charset="0"/>
              </a:rPr>
              <a:t>Abstract </a:t>
            </a:r>
            <a:r>
              <a:rPr lang="en-US" sz="7200">
                <a:solidFill>
                  <a:srgbClr val="808080"/>
                </a:solidFill>
                <a:ea typeface="ＭＳ Ｐゴシック" charset="0"/>
                <a:cs typeface="Gill Sans" charset="0"/>
              </a:rPr>
              <a:t>Expressionism</a:t>
            </a:r>
          </a:p>
          <a:p>
            <a:r>
              <a:rPr lang="en-US" sz="7200">
                <a:solidFill>
                  <a:srgbClr val="808080"/>
                </a:solidFill>
                <a:ea typeface="ＭＳ Ｐゴシック" charset="0"/>
                <a:cs typeface="Gill Sans" charset="0"/>
              </a:rPr>
              <a:t>and</a:t>
            </a:r>
          </a:p>
          <a:p>
            <a:r>
              <a:rPr lang="en-US" sz="7200">
                <a:solidFill>
                  <a:srgbClr val="808080"/>
                </a:solidFill>
                <a:ea typeface="ＭＳ Ｐゴシック" charset="0"/>
                <a:cs typeface="Gill Sans" charset="0"/>
              </a:rPr>
              <a:t>Color Field Painting</a:t>
            </a:r>
          </a:p>
        </p:txBody>
      </p:sp>
      <p:sp>
        <p:nvSpPr>
          <p:cNvPr id="12290" name="Rectangle 2"/>
          <p:cNvSpPr>
            <a:spLocks/>
          </p:cNvSpPr>
          <p:nvPr/>
        </p:nvSpPr>
        <p:spPr bwMode="auto">
          <a:xfrm>
            <a:off x="4438650" y="1276350"/>
            <a:ext cx="3783013" cy="1117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r>
              <a:rPr lang="en-US" sz="7200" i="1">
                <a:solidFill>
                  <a:srgbClr val="808080"/>
                </a:solidFill>
                <a:ea typeface="ＭＳ Ｐゴシック" charset="0"/>
                <a:cs typeface="Gill Sans" charset="0"/>
              </a:rPr>
              <a:t>next week:</a:t>
            </a:r>
          </a:p>
        </p:txBody>
      </p:sp>
      <p:sp>
        <p:nvSpPr>
          <p:cNvPr id="12291" name="AutoShape 3"/>
          <p:cNvSpPr>
            <a:spLocks/>
          </p:cNvSpPr>
          <p:nvPr/>
        </p:nvSpPr>
        <p:spPr bwMode="auto">
          <a:xfrm>
            <a:off x="1993900" y="3276600"/>
            <a:ext cx="3467100" cy="1270000"/>
          </a:xfrm>
          <a:prstGeom prst="roundRect">
            <a:avLst>
              <a:gd name="adj" fmla="val 15000"/>
            </a:avLst>
          </a:prstGeom>
          <a:noFill/>
          <a:ln w="50800" cap="flat">
            <a:solidFill>
              <a:srgbClr val="66B132"/>
            </a:solidFill>
            <a:prstDash val="solid"/>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039600" y="8788400"/>
            <a:ext cx="812800" cy="812800"/>
          </a:xfrm>
          <a:prstGeom prst="rect">
            <a:avLst/>
          </a:prstGeom>
        </p:spPr>
      </p:pic>
    </p:spTree>
  </p:cSld>
  <p:clrMapOvr>
    <a:masterClrMapping/>
  </p:clrMapOvr>
  <p:transition xmlns:p14="http://schemas.microsoft.com/office/powerpoint/2010/main" advTm="3645"/>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4337" name="Rectangle 1"/>
          <p:cNvSpPr>
            <a:spLocks/>
          </p:cNvSpPr>
          <p:nvPr/>
        </p:nvSpPr>
        <p:spPr bwMode="auto">
          <a:xfrm>
            <a:off x="2441575" y="3749675"/>
            <a:ext cx="8437563" cy="889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r>
              <a:rPr lang="en-US" sz="5600">
                <a:solidFill>
                  <a:srgbClr val="DCD5CA"/>
                </a:solidFill>
                <a:ea typeface="ＭＳ Ｐゴシック" charset="0"/>
                <a:cs typeface="Gill Sans" charset="0"/>
              </a:rPr>
              <a:t>Representational Abstraction</a:t>
            </a:r>
          </a:p>
        </p:txBody>
      </p:sp>
      <p:sp>
        <p:nvSpPr>
          <p:cNvPr id="14338" name="Rectangle 2"/>
          <p:cNvSpPr>
            <a:spLocks/>
          </p:cNvSpPr>
          <p:nvPr/>
        </p:nvSpPr>
        <p:spPr bwMode="auto">
          <a:xfrm>
            <a:off x="1335088" y="6259513"/>
            <a:ext cx="103251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r>
              <a:rPr lang="en-US" sz="5800">
                <a:solidFill>
                  <a:srgbClr val="DCD5CA"/>
                </a:solidFill>
                <a:ea typeface="ＭＳ Ｐゴシック" charset="0"/>
                <a:cs typeface="Gill Sans" charset="0"/>
              </a:rPr>
              <a:t>Non-Representational Abstraction</a:t>
            </a:r>
          </a:p>
        </p:txBody>
      </p:sp>
      <p:sp>
        <p:nvSpPr>
          <p:cNvPr id="14339" name="Rectangle 3"/>
          <p:cNvSpPr>
            <a:spLocks/>
          </p:cNvSpPr>
          <p:nvPr/>
        </p:nvSpPr>
        <p:spPr bwMode="auto">
          <a:xfrm>
            <a:off x="3095625" y="1536700"/>
            <a:ext cx="6804025" cy="952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r>
              <a:rPr lang="en-US" sz="6000">
                <a:solidFill>
                  <a:srgbClr val="DCD5CA"/>
                </a:solidFill>
                <a:ea typeface="ＭＳ Ｐゴシック" charset="0"/>
                <a:cs typeface="Gill Sans" charset="0"/>
              </a:rPr>
              <a:t>Figurative Abstraction</a:t>
            </a: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039600" y="8788400"/>
            <a:ext cx="812800" cy="812800"/>
          </a:xfrm>
          <a:prstGeom prst="rect">
            <a:avLst/>
          </a:prstGeom>
        </p:spPr>
      </p:pic>
    </p:spTree>
  </p:cSld>
  <p:clrMapOvr>
    <a:masterClrMapping/>
  </p:clrMapOvr>
  <p:transition xmlns:p14="http://schemas.microsoft.com/office/powerpoint/2010/main" advTm="22524"/>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6385" name="Oval 1"/>
          <p:cNvSpPr>
            <a:spLocks/>
          </p:cNvSpPr>
          <p:nvPr/>
        </p:nvSpPr>
        <p:spPr bwMode="auto">
          <a:xfrm>
            <a:off x="114300" y="1816100"/>
            <a:ext cx="6248400" cy="6096000"/>
          </a:xfrm>
          <a:prstGeom prst="ellipse">
            <a:avLst/>
          </a:prstGeom>
          <a:noFill/>
          <a:ln w="63500" cap="flat">
            <a:solidFill>
              <a:srgbClr val="9BCAE1"/>
            </a:solidFill>
            <a:prstDash val="solid"/>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a:p>
        </p:txBody>
      </p:sp>
      <p:sp>
        <p:nvSpPr>
          <p:cNvPr id="16386" name="Rectangle 2"/>
          <p:cNvSpPr>
            <a:spLocks/>
          </p:cNvSpPr>
          <p:nvPr/>
        </p:nvSpPr>
        <p:spPr bwMode="auto">
          <a:xfrm>
            <a:off x="7989888" y="5829300"/>
            <a:ext cx="3549650" cy="1244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r>
              <a:rPr lang="en-US">
                <a:solidFill>
                  <a:srgbClr val="DCD5CA"/>
                </a:solidFill>
                <a:ea typeface="ＭＳ Ｐゴシック" charset="0"/>
                <a:cs typeface="Gill Sans" charset="0"/>
              </a:rPr>
              <a:t>Representational</a:t>
            </a:r>
          </a:p>
          <a:p>
            <a:r>
              <a:rPr lang="en-US">
                <a:solidFill>
                  <a:srgbClr val="DCD5CA"/>
                </a:solidFill>
                <a:ea typeface="ＭＳ Ｐゴシック" charset="0"/>
                <a:cs typeface="Gill Sans" charset="0"/>
              </a:rPr>
              <a:t>Abstraction</a:t>
            </a:r>
          </a:p>
        </p:txBody>
      </p:sp>
      <p:sp>
        <p:nvSpPr>
          <p:cNvPr id="16387" name="Oval 3"/>
          <p:cNvSpPr>
            <a:spLocks/>
          </p:cNvSpPr>
          <p:nvPr/>
        </p:nvSpPr>
        <p:spPr bwMode="auto">
          <a:xfrm>
            <a:off x="6654800" y="1816100"/>
            <a:ext cx="6248400" cy="6096000"/>
          </a:xfrm>
          <a:prstGeom prst="ellipse">
            <a:avLst/>
          </a:prstGeom>
          <a:noFill/>
          <a:ln w="63500" cap="flat">
            <a:solidFill>
              <a:srgbClr val="F79899"/>
            </a:solidFill>
            <a:prstDash val="solid"/>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a:p>
        </p:txBody>
      </p:sp>
      <p:sp>
        <p:nvSpPr>
          <p:cNvPr id="16388" name="Rectangle 4"/>
          <p:cNvSpPr>
            <a:spLocks/>
          </p:cNvSpPr>
          <p:nvPr/>
        </p:nvSpPr>
        <p:spPr bwMode="auto">
          <a:xfrm>
            <a:off x="811213" y="4216400"/>
            <a:ext cx="4872037" cy="1320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r>
              <a:rPr lang="en-US" sz="4200">
                <a:solidFill>
                  <a:srgbClr val="DCD5CA"/>
                </a:solidFill>
                <a:ea typeface="ＭＳ Ｐゴシック" charset="0"/>
                <a:cs typeface="Gill Sans" charset="0"/>
              </a:rPr>
              <a:t>Non-Representational</a:t>
            </a:r>
          </a:p>
          <a:p>
            <a:r>
              <a:rPr lang="en-US" sz="4200">
                <a:solidFill>
                  <a:srgbClr val="DCD5CA"/>
                </a:solidFill>
                <a:ea typeface="ＭＳ Ｐゴシック" charset="0"/>
                <a:cs typeface="Gill Sans" charset="0"/>
              </a:rPr>
              <a:t> Abstraction</a:t>
            </a:r>
          </a:p>
        </p:txBody>
      </p:sp>
      <p:sp>
        <p:nvSpPr>
          <p:cNvPr id="16389" name="Rectangle 5"/>
          <p:cNvSpPr>
            <a:spLocks/>
          </p:cNvSpPr>
          <p:nvPr/>
        </p:nvSpPr>
        <p:spPr bwMode="auto">
          <a:xfrm>
            <a:off x="8129588" y="3568700"/>
            <a:ext cx="2620962" cy="1320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r>
              <a:rPr lang="en-US" sz="4200">
                <a:solidFill>
                  <a:srgbClr val="DCD5CA"/>
                </a:solidFill>
                <a:ea typeface="ＭＳ Ｐゴシック" charset="0"/>
                <a:cs typeface="Gill Sans" charset="0"/>
              </a:rPr>
              <a:t>Figurative </a:t>
            </a:r>
          </a:p>
          <a:p>
            <a:r>
              <a:rPr lang="en-US" sz="4200">
                <a:solidFill>
                  <a:srgbClr val="DCD5CA"/>
                </a:solidFill>
                <a:ea typeface="ＭＳ Ｐゴシック" charset="0"/>
                <a:cs typeface="Gill Sans" charset="0"/>
              </a:rPr>
              <a:t>Abstraction</a:t>
            </a:r>
          </a:p>
        </p:txBody>
      </p:sp>
      <p:sp>
        <p:nvSpPr>
          <p:cNvPr id="16390" name="Oval 6"/>
          <p:cNvSpPr>
            <a:spLocks/>
          </p:cNvSpPr>
          <p:nvPr/>
        </p:nvSpPr>
        <p:spPr bwMode="auto">
          <a:xfrm>
            <a:off x="7797800" y="3149600"/>
            <a:ext cx="3505200" cy="2273300"/>
          </a:xfrm>
          <a:prstGeom prst="ellipse">
            <a:avLst/>
          </a:prstGeom>
          <a:noFill/>
          <a:ln w="63500" cap="flat">
            <a:solidFill>
              <a:srgbClr val="F8CCCC"/>
            </a:solidFill>
            <a:prstDash val="solid"/>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039600" y="8788400"/>
            <a:ext cx="812800" cy="812800"/>
          </a:xfrm>
          <a:prstGeom prst="rect">
            <a:avLst/>
          </a:prstGeom>
        </p:spPr>
      </p:pic>
    </p:spTree>
  </p:cSld>
  <p:clrMapOvr>
    <a:masterClrMapping/>
  </p:clrMapOvr>
  <p:transition xmlns:p14="http://schemas.microsoft.com/office/powerpoint/2010/main" advTm="13624"/>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18433" name="Picture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13025" y="-874713"/>
            <a:ext cx="7777163" cy="11504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039600" y="8788400"/>
            <a:ext cx="812800" cy="812800"/>
          </a:xfrm>
          <a:prstGeom prst="rect">
            <a:avLst/>
          </a:prstGeom>
        </p:spPr>
      </p:pic>
    </p:spTree>
  </p:cSld>
  <p:clrMapOvr>
    <a:masterClrMapping/>
  </p:clrMapOvr>
  <p:transition xmlns:p14="http://schemas.microsoft.com/office/powerpoint/2010/main" advTm="11680"/>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0481" name="Picture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340100" y="271463"/>
            <a:ext cx="6324600" cy="921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039600" y="8788400"/>
            <a:ext cx="812800" cy="812800"/>
          </a:xfrm>
          <a:prstGeom prst="rect">
            <a:avLst/>
          </a:prstGeom>
        </p:spPr>
      </p:pic>
    </p:spTree>
  </p:cSld>
  <p:clrMapOvr>
    <a:masterClrMapping/>
  </p:clrMapOvr>
  <p:transition xmlns:p14="http://schemas.microsoft.com/office/powerpoint/2010/main" advTm="5287"/>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2529" name="Picture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69900" y="120650"/>
            <a:ext cx="12065000" cy="9486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039600" y="8788400"/>
            <a:ext cx="812800" cy="812800"/>
          </a:xfrm>
          <a:prstGeom prst="rect">
            <a:avLst/>
          </a:prstGeom>
        </p:spPr>
      </p:pic>
    </p:spTree>
  </p:cSld>
  <p:clrMapOvr>
    <a:masterClrMapping/>
  </p:clrMapOvr>
  <p:transition xmlns:p14="http://schemas.microsoft.com/office/powerpoint/2010/main" advTm="15511"/>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_rels/theme3.xml.rels><?xml version="1.0" encoding="UTF-8" standalone="yes"?>
<Relationships xmlns="http://schemas.openxmlformats.org/package/2006/relationships"><Relationship Id="rId1" Type="http://schemas.openxmlformats.org/officeDocument/2006/relationships/image" Target="../media/image1.jpeg"/></Relationships>
</file>

<file path=ppt/theme/_rels/theme4.xml.rels><?xml version="1.0" encoding="UTF-8" standalone="yes"?>
<Relationships xmlns="http://schemas.openxmlformats.org/package/2006/relationships"><Relationship Id="rId1" Type="http://schemas.openxmlformats.org/officeDocument/2006/relationships/image" Target="../media/image1.jpeg"/></Relationships>
</file>

<file path=ppt/theme/_rels/theme5.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Title &amp; Subtitle">
  <a:themeElements>
    <a:clrScheme name="Title &amp; Subtitl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Title &amp; Subtitle">
      <a:majorFont>
        <a:latin typeface="Gill Sans"/>
        <a:ea typeface="Heiti TC Light"/>
        <a:cs typeface="Heiti TC Light"/>
      </a:majorFont>
      <a:minorFont>
        <a:latin typeface="Gill Sans"/>
        <a:ea typeface="Heiti TC Light"/>
        <a:cs typeface="Heiti TC Light"/>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40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40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lnDef>
  </a:objectDefaults>
  <a:extraClrSchemeLst>
    <a:extraClrScheme>
      <a:clrScheme name="Title &amp; Subtitl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Title &amp; Subtitle">
  <a:themeElements>
    <a:clrScheme name="Title &amp; Subtitl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Title &amp; Subtitle">
      <a:majorFont>
        <a:latin typeface="Gill Sans"/>
        <a:ea typeface="Heiti TC Light"/>
        <a:cs typeface="Heiti TC Light"/>
      </a:majorFont>
      <a:minorFont>
        <a:latin typeface="Gill Sans"/>
        <a:ea typeface="Heiti TC Light"/>
        <a:cs typeface="Heiti TC Light"/>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40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40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lnDef>
  </a:objectDefaults>
  <a:extraClrSchemeLst>
    <a:extraClrScheme>
      <a:clrScheme name="Title &amp; Subtitl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Title &amp; Subtitle copy">
  <a:themeElements>
    <a:clrScheme name="Title &amp; Subtitle copy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Title &amp; Subtitle copy">
      <a:majorFont>
        <a:latin typeface="Gill Sans"/>
        <a:ea typeface="Heiti TC Light"/>
        <a:cs typeface="Heiti TC Light"/>
      </a:majorFont>
      <a:minorFont>
        <a:latin typeface="Gill Sans"/>
        <a:ea typeface="Heiti TC Light"/>
        <a:cs typeface="Heiti TC Light"/>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40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40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lnDef>
  </a:objectDefaults>
  <a:extraClrSchemeLst>
    <a:extraClrScheme>
      <a:clrScheme name="Title &amp; Subtitle copy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Title &amp; Subtitle copy 1">
  <a:themeElements>
    <a:clrScheme name="Title &amp; Subtitle copy 1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Title &amp; Subtitle copy 1">
      <a:majorFont>
        <a:latin typeface="Gill Sans"/>
        <a:ea typeface="Heiti TC Light"/>
        <a:cs typeface="Heiti TC Light"/>
      </a:majorFont>
      <a:minorFont>
        <a:latin typeface="Gill Sans"/>
        <a:ea typeface="Heiti TC Light"/>
        <a:cs typeface="Heiti TC Light"/>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40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40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lnDef>
  </a:objectDefaults>
  <a:extraClrSchemeLst>
    <a:extraClrScheme>
      <a:clrScheme name="Title &amp; Subtitle copy 1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Title &amp; Subtitle copy">
  <a:themeElements>
    <a:clrScheme name="Title &amp; Subtitle copy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Title &amp; Subtitle copy">
      <a:majorFont>
        <a:latin typeface="Gill Sans"/>
        <a:ea typeface="Heiti TC Light"/>
        <a:cs typeface="Heiti TC Light"/>
      </a:majorFont>
      <a:minorFont>
        <a:latin typeface="Gill Sans"/>
        <a:ea typeface="Heiti TC Light"/>
        <a:cs typeface="Heiti TC Light"/>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40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40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lnDef>
  </a:objectDefaults>
  <a:extraClrSchemeLst>
    <a:extraClrScheme>
      <a:clrScheme name="Title &amp; Subtitle copy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6</TotalTime>
  <Pages>0</Pages>
  <Words>764</Words>
  <Characters>0</Characters>
  <Application>Microsoft Macintosh PowerPoint</Application>
  <PresentationFormat>Custom</PresentationFormat>
  <Lines>0</Lines>
  <Paragraphs>72</Paragraphs>
  <Slides>14</Slides>
  <Notes>13</Notes>
  <HiddenSlides>0</HiddenSlides>
  <MMClips>12</MMClips>
  <ScaleCrop>false</ScaleCrop>
  <HeadingPairs>
    <vt:vector size="6" baseType="variant">
      <vt:variant>
        <vt:lpstr>Fonts Used</vt:lpstr>
      </vt:variant>
      <vt:variant>
        <vt:i4>3</vt:i4>
      </vt:variant>
      <vt:variant>
        <vt:lpstr>Theme</vt:lpstr>
      </vt:variant>
      <vt:variant>
        <vt:i4>5</vt:i4>
      </vt:variant>
      <vt:variant>
        <vt:lpstr>Slide Titles</vt:lpstr>
      </vt:variant>
      <vt:variant>
        <vt:i4>14</vt:i4>
      </vt:variant>
    </vt:vector>
  </HeadingPairs>
  <TitlesOfParts>
    <vt:vector size="22" baseType="lpstr">
      <vt:lpstr>Gill Sans</vt:lpstr>
      <vt:lpstr>Heiti TC Light</vt:lpstr>
      <vt:lpstr>Lucida Grande</vt:lpstr>
      <vt:lpstr>Title &amp; Subtitle</vt:lpstr>
      <vt:lpstr>Title &amp; Subtitle</vt:lpstr>
      <vt:lpstr>Title &amp; Subtitle copy</vt:lpstr>
      <vt:lpstr>Title &amp; Subtitle copy 1</vt:lpstr>
      <vt:lpstr>Title &amp; Subtitle copy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cp:keywords/>
  <dc:description/>
  <cp:lastModifiedBy>Jonathan Gabel</cp:lastModifiedBy>
  <cp:revision>2</cp:revision>
  <dcterms:modified xsi:type="dcterms:W3CDTF">2012-06-20T14:54:15Z</dcterms:modified>
</cp:coreProperties>
</file>